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01:19.5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3750 6658 256 0,'0'19'96'0,"0"-10"-75"0,0 3 8 0,0-8-3 15,0 2-5-15,4-3-1 16,-1-3 3-16,8 6 0 15,-4-3-12-15,0-3 0 0,3 7 2 16,-3-4 2-16,11 3 3 0,7 0-4 16,3 1 0-16,14-1-4 15,-3 0 1-15,7-6-4 16,3-3-2-16,-6-3 4 16,-1-4 2-16,0-2-6 15,1 2-1-15,-1 1-2 16,0 6 1-16,-3-3-2 15,-4 2-1-15,1 4 1 16,-12 4-1-16,1-4 0 16,0 0 2-16,-4 0-1 15,0 0 2-15,-7 0-48 16,-3 0-20-16,-1-10-88 16,-3 7-61-1,1-3 90-15</inkml:trace>
  <inkml:trace contextRef="#ctx0" brushRef="#br0" timeOffset="689.413">4403 6109 276 0,'-11'-13'104'0,"4"1"-81"0,4-1 9 15,3 7 1-15,3-3-6 16,8-4 4-16,3 1-11 16,0-1-4-16,11 1-9 15,6 2-1-15,8 1 4 0,-4 6-4 16,4 3 2-16,0 6 1 16,0 6 5-16,3 10 1 15,0 10 0-15,-3 12 4 16,-3 3 0-16,-8-3 1 15,-7 9 2-15,-7 0-8 0,-14 16-3 16,-11 16-4-16,-3 6 0 16,-3-10-6-16,-1-2-1 15,-3-1 0-15,3-3 0 16,4 0-3-16,-3-9 0 16,2-9 2-16,5-13 2 15,3-4-2-15,0-8 0 16,3-4-4-16,4-12 1 15,4 2 0-15,3-8-1 16,3-1 1-16,8 1 3 16,14-7 0-16,7-3 1 15,10-3 2-15,4-7 1 0,-4 7-1 16,4-3-2 0,-14 3 1-16,0 3 1 15,0 3-1-15,-11-3-1 0,0 9-6 16,-3-9-4-16,-4 7-34 15,0-4-14-15,-3-3-38 16,-4 0-17-16,3-3-33 16</inkml:trace>
  <inkml:trace contextRef="#ctx0" brushRef="#br0" timeOffset="1112.951">5680 6460 360 0,'-4'-3'134'0,"-3"3"-104"0,4 0 16 0,3 3 1 0,-7-3-13 16,0 10 0-16,-1-1-8 15,-2 7-4-15,3 9-12 16,0 12-4-16,0 7-2 0,0 6-2 16,0 1-2-16,0-1 1 15,-1 3 1-15,1 7-1 16,0 5-1-16,4 1-2 15,-1-6-1-15,1-10-20 16,-1-3-8-16,4-6-15 16,0-13-4-16,0-3-11 15,0-9-4-15,0-7-46 16,-3-12-56 0,-1-9 51-16</inkml:trace>
  <inkml:trace contextRef="#ctx0" brushRef="#br0" timeOffset="1396.371">5302 6567 296 0,'-17'-32'112'0,"10"20"-87"0,0-1 20 0,-1 10 1 16,5 0-13-16,3 0-2 15,3 0-3-15,8 6 0 16,0 6-15-16,3 13-3 0,10 19 0 15,12 9-6-15,10 4 0 16,-4-1-4-16,7 13-1 16,1 3 1-16,-4 3 2 15,-1-3-1-15,-2-7-1 16,-1-8-2-16,-7-10-1 16,-3-7-20-16,-4-9-8 0,-7-2-33 15,-3-11-13-15,-4-5-77 16</inkml:trace>
  <inkml:trace contextRef="#ctx0" brushRef="#br0" timeOffset="2013.28">5673 6015 324 0,'-4'-6'123'0,"1"3"-95"0,3-1 11 0,0 4-1 15,0 0-15-15,0-3 0 16,0-3-5-16,3-3 0 16,4-1-9-16,4 1 3 0,3-7 2 15,7 7-3-15,4-4 1 16,10 4-5-16,-3-1 1 0,3 4 1 16,0 3 5-16,-3 6 1 15,-7 3 3-15,-4 7-1 16,-7 3 1-16,-7 5-5 15,-3 20 0-15,-4 6-6 16,-4 7-2-16,-3-4-2 16,4 0-3-16,-1-3-2 15,4-3-1-15,0-3 2 16,4-4 0-16,3-5-2 16,0-7 2-16,3 0 5 15,8-10 2-15,3-5 0 16,0-7-1-16,4-3-1 15,3 0 0-15,0-3-2 0,8-3 1 16,-1 2-4 0,0-2 0-16,8 6 1 15,-12-3 0-15,1 3-5 0,-7 0-1 16,3 0-35-16,-14 3-15 16,0-3-44-16,-3 10-17 15,-8-1-61 1</inkml:trace>
  <inkml:trace contextRef="#ctx0" brushRef="#br0" timeOffset="3301.816">3817 7928 236 0,'-11'12'88'0,"11"-6"-69"0,-7 1 17 0,7-7 3 16,-3 3-6-16,3 0 1 16,0-3-6-16,0 0 0 15,0 0-16-15,0 0 0 0,0 6-1 0,0-3 0 16,3 0 1-16,4 1-4 16,4-1 0-16,7 0-3 15,6-3 2-15,12 0 2 16,-1-3 5-16,11-4-2 15,3 1 3-15,-3 0-4 16,3 0 1-16,4-4-5 16,7 1 1-16,7-4-5 15,4 4 0-15,-1-1 1 16,-2 4 0-16,-5-3-2 16,11-1 1-16,0 1 0 15,4 6 3-15,-1-3-5 16,-3 6-1-16,1 0-2 15,-12 0 0-15,15 6 0 16,-4-3 0-16,3 6 4 16,5 1 3-16,-12-4 2 0,8-3 1 15,10 3-2 1,7 1 1-16,0-1-2 0,-6-3 0 16,6 0-3-16,11 0 1 15,3 1-2-15,-3 2 2 16,0-6 0-16,14 0 3 15,0 0 1-15,-4-6 3 16,7-1-3-16,40 1-2 16,-12 3-2-16,-6-3-3 15,14-4 1-15,-11 7 1 16,-7-3-3-16,14-4 0 16,-3 1 1-16,-11 0 0 15,11 5 0-15,3-2 2 16,-14 0-1-16,7 6-1 0,0 0 1 15,-6 3-1-15,-8 0-3 16,10 3 2-16,-3-2 1 16,-7 5 0-16,-42-3 0 15,78-3 2-15,-15-3-3 16,7 0 0-16,7 0 1 16,-10-3 0-16,14-3 0 15,3-3 0-15,-6-1 0 16,24 1 2-16,-14-1-3 15,14 1 0-15,0-4 5 16,3 1 2-16,11-4 2 16,-10-3 0-16,24-3-2 15,-17-3-1-15,17-6-3 0,-14-3 1 16,14-1-2-16,-6 4-1 16,6-1 1-16,-3 7-1 15,-15 0 0-15,8 13 0 16,-22 2 0-16,1 4 2 15,-4 6-1-15,-25 9-1 16,-7 10 1-16,1 6-1 16,-19 3 0-16,-17 7 0 15,-7 3 0-15,-4-4 0 16,-6-3 0-16,-12-2 2 16,-17-7-1-16,-14 3-1 15,-14-7-17-15,-10-2-6 16,-8-3-38-16,-4-4-15 0,-6-9-48 15,0-12-20-15,-1-14-13 16</inkml:trace>
  <inkml:trace contextRef="#ctx0" brushRef="#br0" timeOffset="4083.35">19424 6191 280 0,'35'-35'107'0,"-17"19"-83"0,17-6-1 0,-21 10-5 16,18-10-5-16,21 0 5 16,21-9-1-16,11-10 1 15,21-19-9-15,28-18 8 0,14-13 5 16,28-16 4-16,8-31 2 16,34-12-9-16,5-23-1 15,27-15-9-15,4-16-3 16,4-2-3-16,-4 8 0 15,-4-9-2-15,-14 16-1 0,-3 15-41 16,-32 7-20-16,-7 25-75 16,-28 9-72-1,-18 19 72-15</inkml:trace>
  <inkml:trace contextRef="#ctx0" brushRef="#br0" timeOffset="5389.021">8872 6297 256 0,'0'-22'96'0,"-3"10"-75"0,3-7 17 15,-4 13 3-15,4-1 2 16,0 1 4-16,-3 0-12 16,3 15-4-16,-4 10-18 15,4 9-1-15,0 10-1 0,0 18-4 16,0 32-2-16,0 3-2 15,4 3 0-15,3 13-2 16,0 9 2-16,0-10-4 16,4-9 0-16,-4-15-1 15,0-10 0-15,0-19 0 16,0-9 0-16,-4-15-33 16,1-11-17-16,-1-11-46 0,-10-17-20 15,-3-15-11 1</inkml:trace>
  <inkml:trace contextRef="#ctx0" brushRef="#br0" timeOffset="5643.466">8467 6918 312 0,'0'0'118'0,"0"-6"-92"0,7-10 17 0,-4 10 1 15,4-7-11-15,7-2 0 0,4-1-14 16,7-3-6-16,10 3-8 16,14 1-6-16,15 5 0 0,6 4 5 15,8 3 2-15,7 6-2 16,6 0-3-16,1 0-18 16,-7 0-9-16,-8 1-33 15,-9 2-14-15,-1-9-79 16</inkml:trace>
  <inkml:trace contextRef="#ctx0" brushRef="#br0" timeOffset="6243.941">9744 6269 316 0,'3'-31'121'0,"-3"18"-95"0,7-6 9 0,-7 13-1 15,0 3-7-15,4-3 2 16,-4 6-8-16,0 15 0 16,-4 4-12-16,-3 6-1 0,-3 3 2 15,-4 7-6-15,-1-4-2 16,5 10-1-16,-1-3-1 15,4 5-5-15,4 1 1 16,3 0 4-16,7-3 2 16,3 6-3-16,4-9-1 15,1-7 1-15,6-3 2 16,0-6-5-16,7-3 1 0,0-6-1 16,8-4 2-16,2 0 1 15,8-2 3-15,11 2-1 16,13 0 2-16,-3 1-2 15,0-1-1-15,-7 7-2 16,-7-4 1-16,-7 1 1 16,-7 3 2-16,-7-1 8 15,-11 4 3-15,-7 6 9 16,-7 3 4-16,-7 7-8 16,-7 3 0-16,-7-4-11 15,-7 7-2-15,-15 0-3 16,-6-7-2-16,-11-6 1 0,-3 1-1 15,3-11-3-15,0-2 2 16,3-7-10-16,5-5-3 16,2-4-11-16,12-4-2 15,9-5-20-15,5-7-8 16,6-12-28-16,1-13-13 16,2-3-41-1</inkml:trace>
  <inkml:trace contextRef="#ctx0" brushRef="#br0" timeOffset="6502.489">9740 6125 300 0,'-35'-7'112'0,"21"14"-87"0,3 5 11 0,8-6-2 0,3 1-13 15,7-1-1-15,7 0 1 16,7-3 1-16,11-3-11 15,3-3 2-15,7 0 3 0,1-3-6 16,10-4-1-16,14 1-3 16,14 3 1-16,0 6-4 15,-3 3 0-15,-1 6-17 16,1 10-5-16,3 3-46 16,-7 3-20-16,-7-3-71 15</inkml:trace>
  <inkml:trace contextRef="#ctx0" brushRef="#br0" timeOffset="6844.67">11381 6266 252 0,'3'-16'93'0,"-6"13"-72"0,-1-3 18 0,4 6 3 0,0 0-7 16,0 0 2-16,-3 3-12 15,-1 6-3-15,1 7-13 16,-1 3 3-16,-3 6 4 0,0 6-4 16,-4 19-2-16,1 16-5 15,-4 13-4-15,-8-1 0 16,1-3 1-16,-3 19-1 15,-1 10 2-15,4-7-2 16,0-12-1-16,-1-13-21 16,5-6-9-16,-1-16-34 15,0-13-13-15,8-8-66 16</inkml:trace>
  <inkml:trace contextRef="#ctx0" brushRef="#br0" timeOffset="7115.161">10710 6335 420 0,'14'0'156'0,"1"0"-121"0,13 0 12 0,-14 0-1 15,7 9-25-15,4 1-4 16,7 8-8-16,3 7-1 15,11 16-5-15,17 22 0 0,8 9 1 16,3 3-2-16,-4-3-2 16,1 13-2-16,3 3-1 15,-3-3-27-15,-8-10-12 16,-7-13-23-16,-10-8-8 0,-7-4-99 16</inkml:trace>
  <inkml:trace contextRef="#ctx0" brushRef="#br0" timeOffset="7895.174">12852 6655 284 0,'-7'-7'107'0,"7"7"-83"0,0-3 8 0,0 0-2 16,3 0-3-16,4-3 1 15,4-1-4-15,6-2-1 16,12-4-12-16,13 10 0 0,11-3 2 15,7-3-3-15,3 9 0 16,4-10-9-16,8 7 0 16,6-3 3-16,0-1 2 15,-7 1-7-15,-7 3-1 16,-11 0 2-16,-10 0 4 16,-7 0-28-16,-7 0-13 15,-8-1-36-15,-6 11-114 16</inkml:trace>
  <inkml:trace contextRef="#ctx0" brushRef="#br0" timeOffset="8182.166">13215 5993 320 0,'7'-6'121'0,"-3"12"-95"0,6 0 16 0,-3 4-1 16,0 12-19-16,4 12-2 15,0 23-12-15,-1-1-3 16,4 10-3-16,-3 15 1 0,3 17 0 16,4 2-1-16,-1-3-2 15,4 0-21-15,1 4-9 16,-1-1-12-16,3-19-1 15,-2-18-28-15,-5-19-11 16,1-25-30 0</inkml:trace>
  <inkml:trace contextRef="#ctx0" brushRef="#br0" timeOffset="8707.629">13935 6231 304 0,'35'-12'112'0,"-14"12"-87"0,7-10 7 0,-17 10-3 0,0 0-9 15,-1 7 0-15,-3 2-2 16,-3 7 0-16,-4 2-9 16,-7 8-3-16,-7-4 0 0,-4 6-5 15,0 6-1-15,1-2 0 16,3-1 0-16,-1 3 0 15,5-5 0-15,3-4-3 16,3 0 2-16,4-3-1 0,7-7 0 16,4-2 0-16,3-4 0 15,7-2 2 1,7-7 0-16,8-7 0 0,-1 7 0 16,4 0 0-16,3 0 0 15,0 10 0-15,8 2 2 16,10 4-1-16,3 3 2 15,1 0-4-15,-8-7 0 16,-6 7 1-16,-12 0 2 16,-6 0-1-16,-7-1-1 15,-11 1 14-15,-3 3 5 16,-11-3-7-16,-7 9-4 16,-8-3-3-16,-9 4-1 15,-8 2-2-15,-3 7-2 0,-4-1 1 16,-3-2-1-16,3-7-14 15,0-9-3-15,4-1-24 16,3-8-9-16,4-10-53 16,-4-3-24-16,0-13 9 15</inkml:trace>
  <inkml:trace contextRef="#ctx0" brushRef="#br0" timeOffset="8960.869">14062 5971 348 0,'17'3'132'0,"1"0"-103"0,14-3 10 0,-15 0-2 16,8-3-17-16,7-6-3 15,10-7-10-15,15 7-5 16,13-10-1-16,8-3-1 0,3-3 2 15,0 0-1-15,11 0 2 16,0-4-7-16,-8 7 1 16,-10 1-39-16,-10 5-16 15,-11 3-103 1</inkml:trace>
  <inkml:trace contextRef="#ctx0" brushRef="#br0" timeOffset="9939.251">5161 9498 128 0,'4'-103'49'0,"-4"65"-38"0,3-15 17 0,1 34 4 16,-1-18 2-16,1-10 2 15,-1-4-2-15,4 4-1 16,0 10-18-16,-3 5 6 0,3 10 3 16,0 10 5-16,0 18 5 15,0 22-6-15,4 19 0 16,-1 13-6-16,1 31-2 15,3 28-7-15,-3 19 0 0,-4 34-8 16,3 23-3-16,1 21-1 16,-1 1 1-16,5 5-3 15,-1-34 0-15,0-12 1 16,3-10 2-16,5-31-1 16,-8-25-1-16,3-29-2 15,1-9 1-15,-4-18-12 16,0-14-5-16,-3-11-25 15,-1-11-13-15,-3-8-34 16,4-13-16-16,-11-13-7 16</inkml:trace>
  <inkml:trace contextRef="#ctx0" brushRef="#br0" timeOffset="10283.15">6163 9991 260 0,'14'-3'99'0,"-14"6"-77"0,0 6 20 0,0 1 3 15,-3 5-10-15,-1 7-1 0,1 6-13 16,-1 7-5-16,-3 6-9 15,-7 9-3-15,0 28 2 0,0 16-3 16,-4 3-2-16,-3 19 0 16,0 19 1-16,3-9 1 15,-7 5 1-15,8-2-5 16,-1-13 1-16,0-19 0 16,4-22 0-16,0-15-33 15,4-16-13-15,3-16-26 16,0-18-9-16,-1-23-43 15</inkml:trace>
  <inkml:trace contextRef="#ctx0" brushRef="#br0" timeOffset="10554.25">5793 10044 264 0,'0'-19'99'0,"0"22"-77"0,7 16 9 0,-4 6 1 16,8 7-9-16,3 11 1 16,7 20-7-16,4 28 0 15,10 6-10-15,-3 7-2 0,10 24 1 16,8 4-3-16,-8-7-2 16,14 4 0-16,8-7-1 15,6-12-3-15,-3-22 0 16,-10-22-25-16,-8-22-11 15,-10-26-20-15,-7-21-8 16,-8-19-48-16</inkml:trace>
  <inkml:trace contextRef="#ctx0" brushRef="#br0" timeOffset="11019.86">6237 9169 284 0,'7'-37'107'0,"4"15"-83"0,6-13 6 0,-6 23-1 16,3-7-5-16,14 6 3 16,8-2-6-16,6 15-1 15,-3 6-11-15,0 6 6 0,-4 7 4 16,-3 6 3-16,-4 7 4 15,-7-1-5-15,-7 7-3 16,-3 9-8-16,-8 9-4 16,-3 13-3-16,-3 0-3 15,-4 9 1-15,-4-12-1 16,4-3 0-16,0 0 0 16,3 9 0-16,4 0 0 15,4 0-3-15,6-9 2 16,5-10-1-16,2-9-2 15,8-6 0-15,0-13 3 16,10-7 2-16,7-8 4 16,8-13-2-16,-1-10 0 0,4-9 1 15,-11-6 0-15,1-6-2 16,-1 5 1-16,-3 1-31 16,3 3-13-16,0 9-45 15,-3 7-21-15,-4 15-49 16</inkml:trace>
  <inkml:trace contextRef="#ctx0" brushRef="#br0" timeOffset="11784.676">8273 9627 232 0,'-14'-56'88'0,"3"27"-69"0,-7-8 19 0,11 24 4 16,-3 1 0-16,-1 2 4 15,4 7-14-15,0 13-7 16,7 18-14-16,4 12-3 0,3 17-1 15,3 2-1-15,8 39-1 0,3 5-3 16,4 1 1-16,3 15-2 16,0 16-1-16,4-19 1 15,-7-10 1-15,-1-15 1 16,-3-19 1-16,-6-6-7 16,-1-19 0-16,-7-22-81 15,-4-15-28 1,-10-13-20-16,-7-16 20 15</inkml:trace>
  <inkml:trace contextRef="#ctx0" brushRef="#br0" timeOffset="12040.732">7959 10285 264 0,'-4'16'99'0,"8"-10"-77"0,6 13 11 0,-3-9 0 16,4-1-3-16,7 0 2 15,6-2-11-15,1-4-3 16,10 0-10-16,15-3-1 0,10 0 0 16,7-3-3-16,3 0-3 15,4-4 2-15,11-2 0 16,7 0-1-16,-4-4-2 16,-4-3 1-16,-6-2 1 15,-7-4-32-15,-8-7-14 16,-6-8-49-16,-4-4-20 15,-11 0-3 1</inkml:trace>
  <inkml:trace contextRef="#ctx0" brushRef="#br0" timeOffset="12459.114">8862 9320 304 0,'-18'0'115'0,"15"3"-89"0,3-3 3 16,0 3-2-16,7 0-9 15,7 0 1-15,10 0-6 16,5 1-3-16,6-4-5 0,11-4 1 0,14 1 0 16,10 0-2-16,4 0-3 15,-3 0 0-15,-4 3-1 16,0 3 0-16,0 6 2 15,-3 10 3-15,-4 16 4 16,-8 24 0-16,-6 7 0 16,-7 3-3-16,-7 19-1 15,-11 28-3-15,-7 3 1 16,-7 13-2-16,-7 18-1 16,-7-15 1-16,-3-16 1 15,-5 4-1-15,1-17-1 16,0-15 3-16,0-19 0 15,4-19-10-15,-1-9-5 16,4-15-23-16,0-11-8 16,3-8-15-16,4-10-4 15,7-6-72-15</inkml:trace>
  <inkml:trace contextRef="#ctx0" brushRef="#br0" timeOffset="12804.749">10633 9796 316 0,'-7'0'121'0,"0"7"-95"0,-4 5 5 0,4-2-6 16,0 15-13-16,0 19-2 15,0 12-3-15,0 7-2 16,-4 6-3-16,1 12-2 0,-1 20 1 16,0-4-1-16,1-6 2 15,-1 6-1-15,1-3-1 16,-1 0-4-16,1-13 0 15,2-5-38-15,1-17-14 16,0-12-84 0</inkml:trace>
  <inkml:trace contextRef="#ctx0" brushRef="#br0" timeOffset="13090.049">10135 9843 296 0,'-3'-9'112'0,"6"6"-87"0,4 3 18 15,-3 3 2-15,6 3-15 16,8 10-5-16,7 15-10 16,7 19-2-16,3 7-8 15,4 6-3-15,-1 6 1 0,8 21 0 0,7 11 1 16,14-1-5-16,7-3 1 15,0 10 0-15,1-7 2 16,-5-3-23-16,-3-18-8 16,0-13-24-16,-7-16-6 15,-7-19-84 1</inkml:trace>
  <inkml:trace contextRef="#ctx0" brushRef="#br0" timeOffset="13707.999">11536 10191 220 0,'-21'19'82'0,"14"-9"-64"0,3-4 22 0,4-6 4 16,0 0-16-16,0 0-5 15,4 3-6-15,6 0-1 16,4-3-8-16,7 0 1 0,8 0 2 16,10-3 2-16,3-6 3 15,7-1-5-15,4-9 1 16,11-3-5-16,13-6-2 16,8-6-2-16,3-7 0 15,-3 6-2-15,7 1 2 0,-1 6 0 16,-6 6 1-16,-11 6-5 15,-11 7 1-15,-17-1-11 16,-10 10-5-16,-12 0-30 16,-13 0-10-16,-11 0-88 15</inkml:trace>
  <inkml:trace contextRef="#ctx0" brushRef="#br0" timeOffset="14125.324">11927 9266 268 0,'-7'-25'101'0,"11"16"-78"0,3 0 11 0,-4 5-1 0,5 4-12 16,2 7-1-16,4 5-4 16,7 7 0-16,4 16-8 15,3 30-1-15,4 23 3 0,3 3-4 16,1 22 2-16,-1 19-5 15,-3-4 0-15,-1 10-1 16,1 16 1-16,-4-19-2 16,1-10-1-16,-5 7-6 15,-3-13-4-15,1-19-19 16,-5-21-6-16,-6-17-42 16,-1-43-88-1</inkml:trace>
  <inkml:trace contextRef="#ctx0" brushRef="#br0" timeOffset="15057.642">13092 9207 200 0,'0'-28'77'0,"0"9"-60"0,3-9 19 0,-3 15 7 16,4-3-11-16,3-6-1 16,3-6-9-16,4 6-2 15,4-6-11-15,7 3 6 0,-1 3 2 16,8 6 2-16,0 4 1 15,0 2 0-15,-1 17 2 16,-2 5 1-16,-8 13 3 16,-4 16-5-16,-9 6-3 15,-5-3-4-15,-6 3-1 16,-5-3-5-16,1 0 0 16,-3 3-5-16,-1 0-2 15,1 3 0-15,-1 3-1 0,4 4-3 16,0-13 2-16,3 0-1 15,4-10 0-15,4-3 0 16,7-6 0-16,3-6 2 16,7 0 0-16,11-6-3 15,10-4 0-15,11 0 2 16,3-2 2-16,4 2-2 16,0 1 0-16,7 2 1 15,7 1 0-15,0 2 2 16,-10 4 1-16,-11 6-1 15,-11 10 1-15,-10 9 0 16,-14 3 1-16,-11 3-2 16,-11 0 1-16,-14 0-2 0,-13 0-1 15,-12 10 3-15,-3 3 0 16,-6 6-4-16,-12 0-1 16,-17-7 1-16,-4-5 2 15,4-7-9-15,4-3-4 16,-1-9-34-16,7-7-13 15,8-6-13-15,6-9-4 16,12-10-73 0</inkml:trace>
  <inkml:trace contextRef="#ctx0" brushRef="#br0" timeOffset="16590.909">4240 8304 112 0,'-38'-69'44'0,"16"22"-35"0,-6-32 12 16,11 54 1-16,-1-6 14 16,-3 6 9-16,3 6-6 15,0 10-3-15,4 12-20 16,-3 16-3-16,3 15 0 0,-4 7-1 15,4 0 1-15,3 9-1 16,1 3 0-16,-1 26 0 16,8 18 2-16,3 6-1 15,7 26 2-15,7 24-6 16,7 10-1-16,7 22-4 0,0 7-1 16,1 21-1-16,-1-16-2 15,0 20 1-15,0-13 1 16,-10 21-1-16,0-18-1 15,-1 0 1-15,-3-3-1 16,0-28 0-16,1-13 2 16,-1-10-3-16,0-18 0 15,-4-16 1-15,8-25 0 16,0-15-3-16,3-13 2 16,3-10-1-16,8-9 0 15,-7-12 2-15,7 2 0 16,3-9 0-16,4-3 2 15,-4-3-1-15,4-3-1 0,7-6 1 16,3 2 1-16,36 1-1 16,3-3 2-16,7-1-2 15,15-6 2-15,20-6-4 16,8-3-2-16,13-9 4 16,22-4 1-16,7-6 2 15,25 3 2-15,10-3-5 16,18 0-3-16,3 1 1 15,15 2 0-15,6 3 3 16,8 0 1-16,13 4-1 16,-9-4-2-16,16-3-2 15,5-3 1-15,-1-6 5 0,18 0 5 16,0 0-3-16,0 3-1 16,24 3-2-16,4 6-3 15,-14 7 1-15,14 5 1 16,8 4-3-16,-26 0 0 15,4-3-1-15,0-6 0 16,-21-10 8-16,7-3 4 16,-14-6-5-16,-7 3-3 15,6-3-1-15,-27 3-1 16,3-1 0-16,-25 5 2 16,-3 2-1-16,-14 0 2 15,-25 3-2-15,0 7-1 16,-21-4-2-16,-17 4-1 15,-5 6 4-15,-13-4 1 0,-18-2 0 16,-25 0-2-16,-14 6 1 16,-10-7-1-16,-14 1-3 15,-15-1 2-15,-14 4 3 16,-14 0 3-16,-7-1 2 16,-10-2 1-16,-11 0-4 15,-4-1-3-15,-3-2 0 16,-3-4 1-16,2 3 1 15,-2-5 1-15,-1-7-7 16,1-7-2-16,-1-5 4 16,0-7 2-16,4-3 5 15,0-25 3-15,-4-26-2 16,4-8-2-16,0-32-5 16,0-32 0-16,-4-21 0 0,-3-35 2 15,-7-46-3-15,-4-4 0 16,1-22 3-16,6-19 3 15,4 41-4-15,7-3-1 16,3 53-2-16,0 29 0 16,1 24-49-16,-4 36-23 15,7 36-94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01:48.52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4431 6667 220 0,'-7'-31'82'0,"3"24"-64"0,4-2 13 0,-3 6 3 15,3 3-11-15,0 0-1 16,0 0-2-16,0 0 2 16,3 9-12-16,1 7 5 0,3 12 3 15,3 10-4-15,1 9 0 16,0 22-2-16,-1 31 2 16,1 7-3-16,-1 9 1 15,1 22-5-15,0-10 1 16,-4-12-5-16,0-9 0 15,-4-4 1-15,1-12 0 0,-1-19-5 16,1-12 1-16,-4-19-9 16,0-16-2-16,0-16-27 15,0-15-13-15,0-13-103 16</inkml:trace>
  <inkml:trace contextRef="#ctx0" brushRef="#br0" timeOffset="314.328">4092 7457 240 0,'-17'-3'90'0,"10"3"-70"0,-4-6 21 0,11 6 7 16,-4 0-13-16,4 0-2 15,7 0-4-15,8 0-1 16,6 3-15-16,11 3 3 0,10 1 2 16,7-7-8-16,25 6-1 15,7-6-5-15,4 0-3 16,3-6 0-16,8 2-1 16,-5 1 2-16,-3 0 1 15,-6 3-19-15,-19 0-9 16,4 0-34-16,-21 0-14 15,3 6-75 1</inkml:trace>
  <inkml:trace contextRef="#ctx0" brushRef="#br0" timeOffset="869.231">5172 6539 240 0,'-11'-35'90'0,"8"23"-70"0,-1-10 13 0,4 12 1 16,4 1-7-16,-1-1 1 15,4-5-6-15,7 5-2 16,7 4-11-16,8 3 8 0,13 3 3 15,0 6 3-15,8 10 1 16,-1 12 0-16,-10 13 2 16,-4 15-3-16,1 4 0 15,-19 3-6-15,-3 5-2 16,-7 14-9-16,-7 21-4 16,-10-2-1-16,-4 2 1 15,-18 29-1-15,-3-7 2 16,-1-9-7-16,8-15-1 15,-4-4 6-15,11-16 4 16,7-12-7-16,7-12 0 16,11-10 0-16,10-16 1 0,10-9-2 15,15-12 2-15,3-4 1 16,8-12 0-16,3-4 2 16,7-2 3-16,3-4-2 15,4 0-2-15,-3 4 0 16,-8 2-1-16,-3 1-3 15,-7 0 2-15,-4 5-10 16,-6 1-5-16,-8 3-36 16,-3 0-14-16,-4 0-45 15,7 7-18-15,-3 2-4 16</inkml:trace>
  <inkml:trace contextRef="#ctx0" brushRef="#br0" timeOffset="1198.778">6488 7050 308 0,'3'-38'115'0,"-6"25"-89"0,3 1 14 0,0 12 1 15,-4 0-10-15,4 0 2 16,-7 9-10-16,0 13-2 0,-4 19-12 16,-3 12-1-16,-3 7-1 0,-1 9-3 15,-7 22-1-15,8 3-1 16,-1-9 1-16,4-1-2 16,3-12-1-16,4-6-4 15,4 6-2-15,-1-9-26 16,4-7-9-16,0-9-19 15,0-15-5-15,0-4-80 16</inkml:trace>
  <inkml:trace contextRef="#ctx0" brushRef="#br0" timeOffset="1470.49">6110 6987 304 0,'-7'-25'115'0,"7"25"-89"0,4 0 25 0,-1 0 6 16,4 9-18-16,4 7-5 15,-1 9-11-15,12 19-4 16,-5 6-11-16,11 13-5 0,8 9-2 16,10 19-1-16,3 9 2 15,0-6-8-15,1-6-3 16,-4-10-13-16,-4-9-4 15,-10-3-2-15,-4-16 0 16,-7-12-17-16,0-10-9 16,-3-15-88-1</inkml:trace>
  <inkml:trace contextRef="#ctx0" brushRef="#br0" timeOffset="1964.976">6473 6344 312 0,'-3'-12'115'0,"-1"5"-89"0,1-2 1 0,3 9-4 15,0-9-6-15,3 2-1 16,8-5-2-16,3-1-1 15,7 1-7-15,4-1 3 0,3 7 1 16,0 3 1-16,4 6 1 16,3 6 5-16,1 7 3 15,-8 3 1-15,-3 6 2 16,-11 6-2-16,-4 10-1 16,-10 15-6-16,-10 16-1 15,-1-3-8-15,1-3-3 16,-1-6-1-16,4-7 1 15,0-3-1-15,7-6-1 16,3-6 1-16,4-4-1 16,4-9-3-16,10-6 2 15,7-9 3-15,8-10 1 0,3-10-1 16,6 1-2-16,-6-4 3 16,4-2 0-16,-1-1-4 15,-10 3-1-15,3 4-8 16,-7 3-2-16,0 6-37 15,-14 6-18-15,-3 7-71 16,3 8-29-16,-3 8 30 16</inkml:trace>
  <inkml:trace contextRef="#ctx0" brushRef="#br0" timeOffset="2911.919">3552 9216 220 0,'15'0'82'15,"-5"7"-64"-15,15-4 11 0,-15 0-1 0,8 0-3 16,7 0 2-16,-1 0-6 16,8 3-1-16,11-2-11 15,6 2 3-15,11-3 4 0,3 0-2 16,8-3 2-16,0-3-3 16,10 0 2-16,7-7-6 15,11-2-1-15,-4-7-2 16,14 0-1-16,11-6-3 15,4-3-2-15,-4 0 3 0,17 0 2 16,1 2 0-16,-1-2 0 16,15 0-1-16,7 3 0 15,-4 0-5-15,11 0 1 16,3 6 0-16,8 0 2 16,6 10-1-16,-3-4 2 15,7 7-2-15,3 0 2 16,4 3 0-16,11-1 1 15,0 1 0-15,10 0 2 16,-3 0-3-16,17 0-2 16,-7 0 2-16,18 0 0 15,-4 3-1-15,11 0-2 16,0 3 1-16,4 0-1 16,-1 0 0-16,4 3 2 0,50-3-1 15,-26 1 2-15,1-1 2 16,-14-3 2-16,10 0-1 15,-21-3-1-15,10 3-3 16,-10-4 1-16,11 4-2 16,-15 0-1-16,4 4 1 15,-14-1-1-15,4 6 0 16,-12-3 0-16,5 4 0 16,-26-1 2-16,8 1-1 15,-18-1-1-15,-7 7-2 16,4 2-1-16,-25 4 4 15,-7 7 3-15,-4 2-3 16,-14 3-1-16,-21 1 0 0,-4-1 0 16,-6-2 0-16,-11-7 0 15,-15-6 0-15,-16-4 0 16,-16-5-31-16,-13-4-14 16,-10-6-37-16,-8-3-15 15,-7-10-51 1</inkml:trace>
  <inkml:trace contextRef="#ctx0" brushRef="#br0" timeOffset="4052.492">8742 7288 220 0,'-35'19'82'0,"17"-10"-64"0,-3 4 15 0,10-7 2 0,1 3-3 16,-1 1 3-16,0-1-4 16,4 1 1-16,0-1-18 15,7 0-1-15,4-2 0 0,3-1 2 16,11 0 3-16,10 0 5 16,14 1 3-16,11-1-5 15,7-3-2-15,0 0-5 16,14-3-1-16,7 0-3 15,7 0-1-15,-3 0-5 16,-4 0-3-16,7-3 0 16,4 0-1-16,0 0 0 15,-8 0 2-15,-9 0-1 0,-8 3-1 16,-11 0-8-16,-7 0-5 16,-3 3-35-16,-7 3-16 15,-4 0-29-15,1 4-12 16,-8 2-34-1</inkml:trace>
  <inkml:trace contextRef="#ctx0" brushRef="#br0" timeOffset="4653.165">10453 6526 296 0,'3'0'112'0,"-6"3"-87"0,-1 10 18 16,1-4 0-16,-4 7-10 16,-4 12-2-16,-3 13-13 15,-4 3-6-15,-3 3-7 16,-3 0-6-16,-1 3 0 0,0 6 1 15,4 1 2-15,3-4-3 0,4 7 0 16,7-13 1 0,7 0 2-16,4-7-3 15,6-11 0-15,8-1-1 0,7-3-2 16,3-6 3-16,4-7 2 16,3 1-2-16,7-4-2 15,15 1 2-15,6-1 2 16,4 1 0-16,4-1 2 15,-4 10-4-15,-4 6-2 16,1 0 2-16,-1 6 2 16,-6 4 0-16,-11 9 2 15,-8 0-2-15,-9-1-1 16,-12-2 3-16,-13-3 2 16,-11 3 4-16,-11 2 2 15,-7 8-5-15,-3 5-2 16,-7 10-2-16,-7-3 1 0,10-13-4 15,-32 3 0-15,18-12 1 16,-24-4 0-16,3-11-3 16,7-11 2-16,3-15-10 15,4-3-5-15,8-16-21 16,6-12-9-16,7-13-8 16,11 3-5-16,7-6-73 15</inkml:trace>
  <inkml:trace contextRef="#ctx0" brushRef="#br0" timeOffset="4938.604">10372 6636 280 0,'-7'-32'104'0,"3"32"-81"0,4-3 25 0,0 3 4 15,4-6-14-15,-1 3-4 16,8-7-14-16,6 1-2 16,8 0-11-16,7-4-2 0,14 1-1 15,14-1 0-15,10 4 0 16,1-1-2-16,3 4-2 16,14 0 1-16,11-1-1 15,0 4-3-15,-4 3 2 16,0 0-43-16,7 0-20 15,-6 7-100-15</inkml:trace>
  <inkml:trace contextRef="#ctx0" brushRef="#br0" timeOffset="5282.614">12023 6855 280 0,'-14'10'107'0,"7"2"-83"0,-4 13 6 0,4-6-1 15,0 12-9-15,-4 23 0 16,1 12-9-16,-1 6-4 15,-3 12-4-15,0 14-3 0,0 5 1 16,0 0-1-16,0 7 2 16,-1 9-8-16,1 4-1 15,0-17-5-15,-3-12 0 16,-1-12-3-16,0-7 2 16,1-15-15-16,-5-16-5 15,5-13-88 1</inkml:trace>
  <inkml:trace contextRef="#ctx0" brushRef="#br0" timeOffset="5584.964">11483 6981 324 0,'21'-10'121'0,"-3"20"-95"0,10 15 16 16,-14-6 1-16,11 15-20 16,7 13-2-16,6 3-11 0,5 7-4 15,-1 12-3-15,4 15-3 0,0 14 3 16,7 2-2-16,7 0 2 16,3 13-4-16,-3-3 0 15,-3-13-4-15,-5-9-1 16,-6-13-17-16,-7-9-8 15,-7-10-23-15,-4-9-9 16,0-6-74 0</inkml:trace>
  <inkml:trace contextRef="#ctx0" brushRef="#br0" timeOffset="6243.137">12898 7501 256 0,'10'-9'96'0,"-3"6"-75"0,14-4 12 0,-7 7 0 0,15 0-7 15,13 0-1-15,11 0-2 16,3 0-3-16,8 0-10 16,14-9-4-16,10 0-2 0,0-4 0 15,0 0 2-15,-7 1-5 16,0-1-1-16,1-2 2 15,-1 2 1-15,-11 1-4 16,-10 2 1-16,-10 4-11 16,-12 3-5-16,-9-3-45 15,-12 15-18-15,-10 0-52 16</inkml:trace>
  <inkml:trace contextRef="#ctx0" brushRef="#br0" timeOffset="6573.162">13381 6865 268 0,'10'-29'101'0,"-2"29"-78"0,6 0 15 0,-7 10 2 15,3-1-11-15,8 16-2 0,3 10-13 16,0 28-4-16,4 12-6 16,0 3-3-16,-4 19 2 0,0 23-2 15,0 2 2 1,0 3-2-16,-3 19-1 0,3-15-2 16,-3-4 1-16,-1-12 1 15,1-6 0-15,0-10-18 16,-4-19-8-16,0-12-35 15,0-19-13-15,4-25-50 16</inkml:trace>
  <inkml:trace contextRef="#ctx0" brushRef="#br0" timeOffset="7308.492">15265 6808 228 0,'-11'-15'85'0,"4"5"-66"0,-7-9 10 0,7 10-1 0,-4-7-8 15,-3-12-1-15,0 0-3 16,0-4 0-16,-4 1-8 16,-3-3 1-16,-4 12 4 0,-6 3-1 15,-5 6 1-15,-2 10-5 16,-5 9-3-16,1 16-2 15,0 13-3-15,-1 9 1 16,5 3 1-16,2 0-3 16,4 6 0-16,8 0 1 15,6 7 2-15,8 3-3 16,10 3 0-16,7-7 1 16,7-6 0-16,3-6 4 15,8-9 5-15,7-13-3 0,10-9-1 16,8-13 4-16,2-12 4 15,1-20-3-15,-3-15 2 16,-4-9-3-16,-4 0 0 16,-7-7-3-16,-7-9-1 15,-3-15-6-15,-4 8 1 16,-3 7 2-16,-7 13 1 16,-1 12 7-16,-3 10 4 15,-3 21-5-15,-1 22-3 16,-3 26-3-16,0 18 0 15,0 19-2-15,-3 29-1 16,3 18 3-16,-4 13 0 16,8 24-4-16,-1 4-1 0,4 6 3 15,0 1 1 1,4-17-3-16,-4-9-1 0,0-9-6 16,0-16 0-16,0-13-18 15,-3-21-6-15,-1-19-18 16,-3-16-9-16,0-13-94 15</inkml:trace>
  <inkml:trace contextRef="#ctx0" brushRef="#br0" timeOffset="9245.283">5934 10771 168 0,'0'-53'63'0,"-4"28"-49"0,-3-3 11 0,0 12 2 15,0-6 2-15,-11-9 5 16,1 3-6-16,-4 3 0 16,-4 3-15-16,-3 6 1 0,3 10 2 15,-14 9-6-15,0 16-1 16,1 12-5-16,-12 10-3 16,1 9 0-16,-4 19-1 15,3 22 0-15,8 0 0 16,7 3 0-16,3-3 2 15,11 12-1-15,7-9-1 16,7-12-2-16,10-10-1 16,8-9-1-16,14-7 3 15,13-6 0-15,8-12 3 16,7 6-3-16,7-13 0 16,14-3 3-16,18 1 3 0,3 2-4 15,4 3-1-15,-7 10 2 16,6 6 1-16,-2 1-1 15,-5 2-2-15,-24 7 1 16,-7 15 1-16,-21 13 3 16,-7 2 4-16,-14 5 2 15,-15-1 1-15,-17 12-4 16,-18 1 0-16,-10-13-3 16,-11-9 0-16,-3-7-6 15,-11-9 1-15,-4-10 0 16,-10-11 0-16,3-20 0 15,8-19 2-15,3-12-3 0,3-10 0 16,11-18-1-16,7-7-2 16,11-24 3-16,14-10 2 15,3-7-2-15,18 1-2 16,14-19 2-16,8-16 2 16,6 6 0-16,14-18-1 15,15-19 5-15,6-1 1 16,4-5 4-16,0-10 4 15,-7 9-6-15,0 10-2 16,-3-9-1-16,-5 12 1 16,-6 16-1-16,-14 15 0 15,-14-6-3-15,-11 6 1 16,-14 13 0-16,-14 13 1 16,-8 15 0-16,-13 13 0 15,-11 9-2-15,-17 19 1 0,-5 15-4 16,-6 23-2-16,7 25-3 15,7 15 1-15,11 3-4 16,13 1 1-16,19-1-25 16,10 4-10-16,14 2-29 15,14 1-12-15,17-13-41 16</inkml:trace>
  <inkml:trace contextRef="#ctx0" brushRef="#br0" timeOffset="9605.744">7324 11656 244 0,'-11'-19'93'0,"4"19"-72"0,-4-3 16 0,4 3 2 15,0 3-19-15,-7 13-3 0,0 5-9 16,0 20-3-16,-4 22-2 16,1 15-3-16,-1 10 1 0,0 16 1 15,4 18 1-15,-7 3-4 16,4 13-1-16,2 7 1 15,1-11 0-15,4-18-13 16,3-15-5-16,0-20-43 16,0-15-18-16</inkml:trace>
  <inkml:trace contextRef="#ctx0" brushRef="#br0" timeOffset="9890.846">6865 11377 260 0,'4'-47'96'0,"3"47"-75"0,3 9 19 0,-3 10 2 16,7 18-11-16,-3 17-3 16,7-1-10-16,3 19-3 15,3 19-9-15,5 19-4 0,2-7-1 16,1 20-1-16,11 11 0 15,6-8 0-15,7-7 0 16,4-3 0-16,-3-9 0 16,-8-20 0-16,-6-21 0 15,-5-9-11-15,-6-23-5 16,0-18-36-16,-15-22-14 16,5-13-65-1</inkml:trace>
  <inkml:trace contextRef="#ctx0" brushRef="#br0" timeOffset="10311.373">7246 10220 220 0,'18'-54'82'0,"-1"32"-64"0,8-6 13 15,-14 19 3-15,6-1-5 0,4 4 3 16,4 9-3-16,3 7 0 16,1 8-16-16,2 4 1 0,-2 7 2 15,6 5 1-15,-18-3 1 16,5 7 0-16,-8 9-2 16,-4 10-8-16,-3 2-3 15,-3 4-1-15,-4 3 2 16,0 15-3-16,-4 10-2 15,1-3-3-15,3-3-1 16,3-10-1-16,4-12 3 16,8-10 0-16,6-12 1 15,10-10 0-15,12-6 0 16,10-12 0-16,3-4 0 16,1-3 0-16,3-6 0 15,3 0-20-15,4 0-7 0,0 0-24 16,0 3-10-16,-7 7-84 15</inkml:trace>
  <inkml:trace contextRef="#ctx0" brushRef="#br0" timeOffset="10777.042">8908 11609 284 0,'-29'18'107'0,"26"-8"-83"0,3-10-7 0,10 6 13 15,5-6-9-15,9 0-2 16,5-6-1-16,6 6-10 15,14 6-5-15,15-3 0 0,6 4-2 16,4-1 2-16,0 6-4 16,8 4 0-16,2 0-8 15,4-1-4-15,-6 1-18 16,-5 0-7-16,-10-4-60 16,0 1-61-1,-7-7 50-15</inkml:trace>
  <inkml:trace contextRef="#ctx0" brushRef="#br0" timeOffset="11571.927">10851 10499 256 0,'18'-126'96'0,"-18"95"-75"0,-7-10 3 0,0 29-4 16,-7-1-7-16,-7 4 2 16,-11 2-6-16,-14 4-1 15,-3 10-4-15,-1 8-3 0,-3 10 2 16,-7 16-2-16,-3 15 2 16,-4 10-2-16,3 0 2 15,8 3-2-15,10 13-1 16,4 9 1-16,10 0-1 15,11-4-3-15,7-11 2 0,10-7-1 16,11 6-2-16,14-6 5 16,15-3 3-16,6-7 1 15,7-12 2-15,8-6 2 16,10-7 5-16,18-5-8 16,6-7-1-16,1-4-3 15,3 4 1-15,8-3 0 16,-5 9 1-16,-13 1-2 15,-14 5-2-15,-19 10 1 16,-13 12 1-16,-14 10 8 16,-14 3 3-16,-18-3-4 15,-18 6-1-15,-14 10-2 0,-7 6-1 16,0-4-6-16,-7-5 1 16,-7-7 0-16,-7-16 2 15,-3-2-1-15,3-14-1 16,3-8 1-16,11-14-1 15,8-5-3-15,9-10 0 16,12-9 2-16,6-13 0 16,11-9-2-16,7-25 2 15,7-20 1-15,7-11 0 16,11-23 2-16,6-25 1 16,8-12 10-16,7-35 3 15,0-6 1-15,-4-25 0 16,1 19-3-16,-5-10-1 15,-6 10-5-15,-4 22 0 0,-6 12-5 16,-5 10-2-16,-3 21 0 16,-7 26-1-16,-7 18 0 15,-3 23 2-15,-11 21 1 16,-7 19 1-16,-11 23-7 16,-10 27-2-16,-8 13-3 15,1 6 0-15,6 6-11 16,12 10-5-16,9 3-31 15,15-3-13-15,14-6-92 16</inkml:trace>
  <inkml:trace contextRef="#ctx0" brushRef="#br0" timeOffset="11934.292">12114 11088 260 0,'-17'10'96'0,"13"8"-75"0,-6 17 8 0,3-16-1 0,0 12-15 16,-8 25-2-16,1 23-3 16,0 6 2-16,-3 9-5 15,2 18-3-15,1 14 1 0,0-4-2 16,0 4-1-16,4 2-2 16,2-15-1-16,1-19-9 15,0-22-3-15,0-9-14 16,0-29-4-16,0-9-84 15</inkml:trace>
  <inkml:trace contextRef="#ctx0" brushRef="#br0" timeOffset="12220.714">11497 10825 336 0,'11'0'126'0,"-1"12"-98"0,11 17 10 0,-10-1-3 16,7 16-14-16,6 9 1 15,8 7-11-15,3 18-4 16,4 25-4-16,3 13-3 0,4 19 1 16,7 16-1-16,11-7 2 15,6-3-6-15,4-3-1 16,-7-19-7-16,-7-22 0 15,-7-18-12-15,-7-17-4 16,-7-15-29-16,-4-15-14 0,4-23-61 16</inkml:trace>
  <inkml:trace contextRef="#ctx0" brushRef="#br0" timeOffset="12879.261">13349 10621 264 0,'-18'-47'99'0,"8"28"-77"0,3 0 20 16,3 16 6-16,1 3-17 15,-1 10-3-15,4 5-10 16,4 20-1-16,3 12-10 0,0 15-2 16,3 23 1-16,1 6-1 0,3 3 0 15,0 13-3-15,4 15-2 16,0-9-2-1,3-6 1-15,3 2-10 0,1 4-5 16,0-6-1-16,-4-19 0 16,-3-16-17-16,-4-16-7 15,-7-12-78 1,-4-16-53-16,-6-18 72 16</inkml:trace>
  <inkml:trace contextRef="#ctx0" brushRef="#br0" timeOffset="13135.75">13056 11320 292 0,'-7'-6'110'0,"11"6"-86"16,10 0 11-16,-7 0-1 0,11 0-13 16,6-3 1-16,5 0-11 15,2-4-2-15,8 4-5 16,3-3-3-16,11 0 0 0,11-1 1 15,10 4 1-15,0 0-1 16,0 0-2-16,4 3-6 16,-1 0-4-16,4 0-12 15,-6 0-6-15,-8-3-7 16,-7-7-4-16,-11-5-88 16</inkml:trace>
  <inkml:trace contextRef="#ctx0" brushRef="#br0" timeOffset="13467.302">14302 10057 276 0,'-7'-16'104'0,"7"16"-81"0,-4 0 3 0,1 6-4 0,-1 4-5 16,0 15-1-16,4 6 0 15,0 13 3-15,0 19-11 16,4 24 0-16,3 11 2 0,0 8-6 16,4 26-2-16,3 6-1 15,3 3-1-15,8 22-3 16,7-16 2-16,3-2-19 15,4 2-7-15,0-9-37 16,0-6-14-16,-8-13-41 16</inkml:trace>
  <inkml:trace contextRef="#ctx0" brushRef="#br0" timeOffset="15372.007">3768 9292 192 0,'-21'-29'74'0,"10"23"-58"15,-10 0 5-15,10 6-1 0,-3 0-3 16,0 0 1-16,3 3-3 15,-3 0 1-15,4 6-9 16,-1 1 2-16,4 15 2 0,4 13 2 16,3 24 5-16,3 20-4 15,8-1 2-15,3 35 0 16,0 10 2-16,-4 15-6 16,8 28-2-16,0 7-3 15,3 18-2-15,-3-3-3 16,-1 7 1-16,-3 3-2 15,-3-10-1-15,-4 6 1 0,-4-5-1 16,1 2 0-16,-1-6 2 16,1-12-3-16,0-1 0 15,-1 7 3-15,-3-22 3 16,0-3 0-16,0-3 0 16,0-16-3-16,0-22 1 15,0-10-2-15,0 1-1 16,4-7 1-16,-1-9-1 15,1-9 0-15,3-10 0 16,0-7 0-16,3-5 2 16,1-7-3-16,0-9 0 15,6 0 1-15,-3-9 0 16,7 2 2-16,4-5 1 16,3-10-1-16,8-7-2 0,-5-2 3 15,8-7 2-15,4-3-2 16,-1-6-2-16,11-6 2 15,17-4 0-15,11-3-1 16,11 4 1-16,3-7-4 16,22 0 0-16,17 7-1 15,3-7 0-15,29 3 2 16,4 1 2-16,6-1-1 16,22-3 2-16,-4 0-2 15,24-9-1-15,5-3-2 16,20-10 1-16,0-3 1 15,11 0 0-15,18 3 2 16,7 7 3-16,14 6-4 16,13 3-3-16,-6 6 1 0,18 6 0 15,3-2 9-15,-21 2 7 16,14 4-5-16,0-1-3 16,-18 1-4-16,14-4 0 15,-13 1 2-15,-1-4 2 16,7 0-3-16,-20-2-1 15,13-8-1-15,-10-2-2 16,0-6-2-16,-1-4 1 16,-20-3 1-16,10 4 0 15,-28-1 0-15,18-3 2 16,-29 10-3-16,4-3 0 0,-18 2 3 16,-7 7 1-16,0 0-1 15,-21 9-2-15,4 4-2 16,-18 5 1-16,-18 4 1 15,-3 3 2-15,-7-3-1 16,-22 0-1-16,-13 0-2 16,-12 0 1-16,-6 0 1 15,-7 3 2-15,-14-3-1 16,-11 3-1-16,-14 0 1 16,-11 3-1-16,-10 3 0 15,-8 0 0-15,-6 0 2 16,-4-2 1-16,-3-1-1 15,-4-3-2-15,0 0 1 16,-4-3 1-16,-3-7 1 0,0-2 1 16,0-7-2-16,0-6 1 15,0-10-2-15,0-2-1 16,0-10-2-16,4-7 1 16,-1 1 1-16,1-7 2 15,-4-5-1-15,0-26 2 16,-4-13 2-16,1-6 4 15,-4-21-4-15,-4-17-3 16,-3-2-4-16,-7-32 1 16,-7 3 1-16,-4-21 0 15,-7-1 0-15,-10-9 2 16,3-6-3-16,4 15-2 16,3 6 2-16,3 23 2 15,5 25 0-15,2 21-1 16,5 23-2-16,-1 15 1 0,0 19-12 15,1 13-5-15,-1 12-14 16,4 3-6-16,3 10-3 16,4-4-1-16,7 1-3 15,7-4-1-15,4 7-88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02:08.02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4692 7169 192 0,'-7'-32'71'0,"3"10"-55"0,4-9 11 0,0 15 3 16,0-2-3-16,4-1 4 15,3 0-4-15,4 3 1 16,-1 7-16-16,1 3 9 0,3 15 5 16,0 22-1-16,-3 16 3 15,3 10-10-15,-7 12-3 16,-4 12 0-16,-3 26 1 16,-3 3-9-16,-4 15-4 15,0 16-2-15,-8-3-1 16,5-12 0-16,-1-1 0 15,1-12 0-15,-1-19 0 16,4-16-7-16,0-18-3 16,0-19-14-16,3-4-5 0,1-18-27 15,3-9-11-15,0-14-73 16</inkml:trace>
  <inkml:trace contextRef="#ctx0" brushRef="#br0" timeOffset="359.059">4226 7812 224 0,'-28'22'85'0,"21"-10"-66"0,-4 1 14 0,8-7 4 15,-1-3-4-15,1-3 1 16,6 9-8-16,4-9-2 16,4 10-13-16,7-4 2 0,10-3 1 15,21-6 4-15,15-3 3 16,13-4-7-16,15-8-3 16,7 5-4-16,14-6-2 15,-4 0-3-15,-7 7-2 16,4 6 1-16,-7 2-1 15,-18 4-7-15,-7 0-3 16,-14 0-23-16,-7 0-11 16,-18 0-41-16,1-3-16 15,-19-6-22 1</inkml:trace>
  <inkml:trace contextRef="#ctx0" brushRef="#br0" timeOffset="914.494">5584 6949 252 0,'0'-44'93'0,"4"35"-72"0,-4 3 29 0,0 6 10 16,-4 3-22-16,-3 6-9 15,-3 10-17-15,-4 12-8 16,0 29-3-16,-15 6-1 0,5 0 0 16,-5 3 2-16,5-7 1 15,6-2-1-15,4-4-2 16,7-5-4-16,7-11 0 16,11-11 2-16,3-1 3 15,14-13-2-15,7-5-2 16,11-4 4-16,-4-6 1 15,8 0-3-15,10 0 1 16,10 3 0-16,4 10 2 16,4-1-3-16,-11 17 0 15,4-1 1-15,-4 3 0 16,-7 0 0-16,-11 4 2 0,-7-1 10 16,-13 4 4-16,-22 12-3 15,-11 16 0-15,-7-3-4 16,-13 3 0-16,-8-7-5 15,-3-5-3-15,-11-4-3 16,-11-10 1-16,-3 4 1 16,-7-9 2-16,11-10-3 15,-4-13-2-15,7-12-9 16,7-9-5-16,7 0-9 16,11-10-4-16,11-6-23 15,2-13-11-15,8-15-70 16</inkml:trace>
  <inkml:trace contextRef="#ctx0" brushRef="#br0" timeOffset="1185.234">5496 6987 296 0,'-31'-9'112'0,"23"2"-87"0,-2 7 13 0,10-3 1 16,3-3-17-16,4 3-2 16,11-4-8-16,10 1 0 0,8 0-7 15,6 0-1-15,7-1 2 0,15-2-3 16,13 0 0-16,-2-1 1 16,2 1 0-16,-6-1-2 15,3 4-2-15,0 3-39 16,0 3-19-16,0 6-98 15</inkml:trace>
  <inkml:trace contextRef="#ctx0" brushRef="#br0" timeOffset="1515.538">6660 7338 252 0,'-28'-16'93'0,"21"20"-72"0,-7-4 20 0,7 3 7 16,3 3-11-16,1 7 1 16,3 5-15-16,3 11-4 15,5 14-11-15,2 11-3 0,4 15 1 16,7-3-3-16,1-1 0 15,13 4-1-15,7 16 1 16,4 3-4-16,3-10 0 16,-3-12-1-16,-3-6 0 15,-5-10-16-15,-2-6-5 16,-8-13-40-16,-3 0-14 16</inkml:trace>
  <inkml:trace contextRef="#ctx0" brushRef="#br0" timeOffset="1830.084">7105 7272 272 0,'-7'25'101'16,"7"-3"-78"-16,0 16 15 0,0-10 2 0,0 16-11 0,0 19-2 15,0 9-15-15,3 0-5 16,1 22-5-16,-4 16-2 0,3 9 1 16,-3 6-1-16,0 23 2 15,0-1 1-15,-3 13 1 16,-1 9-5-16,1-18 1 16,-1-10-2-16,1-6 0 15,3-16 0-15,3-22 0 16,4-19-14-16,0-18-4 15,1-22-39-15,2-10-16 16,8-22-49 0</inkml:trace>
  <inkml:trace contextRef="#ctx0" brushRef="#br0" timeOffset="2417.317">7285 6344 204 0,'-4'-9'77'0,"4"9"-60"0,-10 9 15 0,6 1 2 15,1 2-4 1,-4 4 2-16,0 3-3 0,0-1 2 16,-1 4-17-16,1-6 5 0,0-3 2 15,7-4-3-15,4-9 0 16,6 0-2-16,8 0 0 16,10-9-2-16,4 5 1 15,3-2-4-15,4 3 1 16,0 3-1-1,-4 3 1-15,-3 3 0 0,3 4 0 16,-14 6 2-16,4 5 2 16,-7 11-7-16,-4 9-1 15,-4 6-2-15,-2 0-1 16,-5 3-6-16,-6 9 1 16,-1 7 2-16,-3 9 1 15,0-2-1-15,3-4 1 0,4-10-7 16,4-2-1-16,3-14 2 15,0-5 3-15,4-10-1 16,3-9-2-16,3-6-1 16,8-7 3-16,3-6 0 15,0-6 1-15,8-4-5 16,-12-2 1-16,5-4-42 16,-5 0-17-16,-2 4-50 15,-8-1-20-15,-4 4-10 16</inkml:trace>
  <inkml:trace contextRef="#ctx0" brushRef="#br0" timeOffset="3557.718">3687 9398 192 0,'3'3'74'0,"-3"4"-58"0,7 2 12 0,-3-6 2 15,3 6-12-15,3 1 0 16,8 2-4-16,0-5 1 15,10-1-8-15,0 0 2 0,14-3 4 16,15-3 2-16,-4-3 0 16,10-3-3-16,-3-3-2 15,14-1-6-15,4-6-1 16,10 4 1-16,7-4 0 16,-6 7-5-16,13-4 1 15,7-2 0-15,1-1 2 16,-1 0 1-16,14 4 3 0,4-4-3 15,-3 4-2-15,3 2 0 16,7 1-1-16,0-4 0 16,-4 4 0-16,12-1 0 15,2 1 2-15,-6 0 1 16,10 2 1-16,0-2 2 16,-3 3 1-16,3 2-6 15,7 4-2-15,-3 0 0 16,0 4 2-16,10-1 0 15,-3 0 2-15,3 0-2 16,7-3-1-16,-10 0 1 16,14 0-1-16,3-3 2 15,-3 3 3-15,56-3 2 16,-28-4 1-16,8 4-4 0,-8-3-3 16,-7 6-5-16,10 0 0 15,-10 0 2-15,14-3 1 16,-10-7 1-16,3 1 0 15,7-10 2-15,-7 0 1 16,18-6 1-16,-18 0 0 16,14 0-2-16,-10 3-2 15,10 0 1-15,-7 7 1 16,0-1-1-16,11 3-1 16,-14 1 1-16,13-1 1 15,-13 1-3-15,14-1 0 16,-11-2 3-16,7 5 1 0,-7 7-1 15,-14-3-2-15,11-1 1 16,-22 4-1-16,4 0 0 16,-3 0 0-16,-22 3 2 15,-3 0 1-15,-4 0-4 16,-14 3 1-16,-21 3-2 16,-11 1 0-16,-6 2-25 15,-8 1-9-15,-14 5-35 16,-7 4-15-16,-24 3-38 15</inkml:trace>
  <inkml:trace contextRef="#ctx0" brushRef="#br0" timeOffset="4562.731">8950 7699 212 0,'-11'-10'79'0,"11"10"-61"0,-3 0 17 0,3 0 3 15,0 3-7-15,7 4 2 16,4-1-6-16,6 3-2 15,4 1-13-15,11-1-1 0,10 1 0 16,15-1 2-16,10-3 3 16,3-3-5-16,5-3-1 15,6 0-2-15,7 0 0 16,0-3-4-16,-3-3-1 16,-11 6-3-16,-7 0-1 15,-7 0 3-15,-11 9 1 16,-6-2-28-16,-8-1-10 15,-11 0-60-15,5-3-26 16</inkml:trace>
  <inkml:trace contextRef="#ctx0" brushRef="#br0" timeOffset="4997.992">9677 6930 280 0,'21'4'104'0,"-3"-4"-81"0,17-4 12 0,-14 4 0 16,7 0-10-16,11 0 0 15,3-3-10-15,15 0-4 16,10 3-6-16,7 0-2 0,-4 3 1 15,-6 4-2-15,-4 5 1 16,-7 10 2-16,-7 16 4 16,-4 12-2-16,-7 9 1 15,-6 10-3-15,-5 10 0 16,-3 24-3-16,-7 10 1 16,-3 3-2-16,-7 22-1 15,-4-3-2-15,-4 6 1 16,-3 6 1-16,-4-5 2 15,1-14-3-15,-4-15 0 16,0-13-8-16,0-2-4 16,-1-23-26-16,5-16-13 0,-1-15-19 15,4-16-8-15,7-12-37 16</inkml:trace>
  <inkml:trace contextRef="#ctx0" brushRef="#br0" timeOffset="5373.351">10922 7724 296 0,'-11'15'110'0,"8"-5"-86"0,-1 2 11 0,4 1-1 16,4 3-15-16,3 9-3 15,4 3-7-15,6 13-4 16,4 12-2-16,4 3-3 0,3 7 3 15,8-10-2-15,-1 4 2 16,4-10-4-16,3-6 0 0,0 3-4 16,1-7 1-1,-5-5-33-15,1-11-13 0,-3 5-90 16</inkml:trace>
  <inkml:trace contextRef="#ctx0" brushRef="#br0" timeOffset="5659.124">11575 7692 284 0,'-7'41'107'0,"0"-13"-83"0,-4 16 8 0,4-19-2 15,-4 13-12-15,1 34-3 16,-4 6-4-16,0 10-2 15,-1 22-5-15,-2 19-3 0,-1 2 0 16,0 20-1-16,1 12 0 16,-1-3 0-16,1 15 2 15,-1-15-6-15,0-9 1 16,4-13-23-16,0-13-8 16,0-28-36-16,3-21-13 15</inkml:trace>
  <inkml:trace contextRef="#ctx0" brushRef="#br0" timeOffset="6290.314">10802 3983 212 0,'0'-31'79'0,"-3"21"-61"0,3-2 15 16,0 12 3-16,0-6 2 15,-4 2 2-15,4 4-11 16,-4 10-3-16,-3 2-15 15,0 13-4-15,0 19-1 0,-3 28 3 16,-1 13 2-16,1 15-3 16,3 29-3-16,3 12 0 15,8 3-1-15,3 13-2 16,3-13-2-16,4-21-6 16,0-14-1-16,4-15-21 15,0-18-9-15,-4-17-111 16</inkml:trace>
  <inkml:trace contextRef="#ctx0" brushRef="#br0" timeOffset="7566.142">12735 7279 252 0,'-24'6'93'0,"9"-3"-72"0,1 3 0 16,7-3-4-16,0 4-8 15,0-1 2-15,4 0 0 0,3 0 3 16,3 4-7-16,8 2 9 15,10 1 4-15,7-4 3 0,7 7 1 16,11-10-9 0,21-6-2-16,14-6-1 0,4-10 2 15,3 7-7-15,11-10-2 16,3 10-3-16,-3-4-2 16,-11 7 1-16,-10 3 1 15,-7 3-19-15,-11 6-6 16,-4 0-32-16,-7-3-13 15,1 4-72 1</inkml:trace>
  <inkml:trace contextRef="#ctx0" brushRef="#br0" timeOffset="8195.504">14026 6426 288 0,'29'-13'107'0,"-8"10"-83"0,14 0 2 16,-17 3-4-16,6 3 1 15,5 0 6-15,-1 3-3 16,0 4 2-16,0 9-16 0,-3 3 6 15,-7 18 3-15,-8 7-3 0,-6 7 2 16,-4-1-9-16,-7 0-2 16,-7 1-5-16,-4-7-1 15,0 6-1-15,1-6 1 16,-1-6-4-16,4-4 0 16,3-2 1-16,4-7 0 15,4-3-5-15,3-3 1 16,7-3 2-16,7-3 3 15,4-1-2-15,6-2 0 16,12 2 1-16,13-5 0 16,11-1 0-16,7 1 0 15,0 5 0-15,-4 4 2 16,-3 6-1-16,-3 3 2 16,-8 7-2-16,-6 6-1 0,-12 15 3 15,-9 4 0-15,-12 6 1 16,-10-7 0-16,-10-2 0 15,-8-7 2-15,-10 6-1 16,-11 1 2-16,-18 2-4 16,-17 7 0-16,-3-10 1 15,-1-5 0-15,-7-11-5 16,-6-2 1-16,-1-10-9 16,11-6-4-16,10-6-11 15,11-4-3-15,14-2-18 16,8-4-7-16,9-3-34 15,15-3-13-15,11-9-31 16</inkml:trace>
  <inkml:trace contextRef="#ctx0" brushRef="#br0" timeOffset="10343.374">6533 10862 184 0,'-10'-50'68'0,"-1"35"-52"0,-3-7 10 0,4 12 1 16,-5-2-4-16,-2-1-2 16,-4 1-5-16,-4-4 0 15,-10 6-9-15,-1 1 2 0,-2 0 4 16,-5 2-1-16,-10 4 1 15,-3 3-5-15,-15 7-3 16,1 2-2-16,3 3 0 16,0 17 7-16,0 15 3 15,-4 25-6-15,4 9-2 16,7 7-3-16,4 6-2 16,6 25 1-16,12-10-1 15,13-9 0-15,7-12 0 16,11 3-3-16,14 6 2 15,14-9-1-15,11-13 0 16,7-10 2-16,3-11 2 0,8-11-1 16,10-11-1-16,14-17 1 15,0-18 1-15,3-19 3 16,-3-19 2-16,-3-6-1 16,0-1-1-16,-8-2 1 15,-3-10 1-15,-3 1-1 16,-15-10 1-16,-7 6-4 15,-7 6-2-15,-6 13 2 16,-8 6 0-16,0-6-1 16,-7 16 1-16,-4 9-2 15,-3 3-1-15,0 7 3 16,0-1 0-16,0 4-4 16,0 9 1-16,4 0 0 0,-1 9 0 15,4 16 2-15,0 22 3 16,1 25-2-16,-1 7 0 15,-4 12-1-15,1 31-2 16,-1 10 1-16,1-4 1 16,-4 26-3-16,0 0 0 15,3-13 1-15,1 15 0 16,-1-2-3-16,1-16 2 16,3-9 1-16,-4 2 2 15,4-8-3-15,-3-26-2 16,-4-19-3-16,4-6-1 15,-4-18-14-15,0-7-6 0,0-16-17 16,0-9-5 0,3-10-82-16</inkml:trace>
  <inkml:trace contextRef="#ctx0" brushRef="#br0" timeOffset="10734.34">6749 12640 260 0,'-4'6'99'0,"4"-2"-77"0,7 14 9 0,-3-2-2 16,3 9-6-16,10 16 0 16,-2 19-8-16,9 5-2 15,4 1-7-15,1 0-6 0,6 6-1 16,-7 7 1-16,4-1 2 15,0-9-1-15,-1-6 2 16,1-13-13-16,-4-9-3 16,4-10-40-16,0-9-18 0,3-16-51 15</inkml:trace>
  <inkml:trace contextRef="#ctx0" brushRef="#br0" timeOffset="11048.193">7479 12493 260 0,'-11'37'99'0,"1"-15"-77"0,-1 7 4 0,4-14 0 16,-3 10-8-16,-5 10 1 15,5 24-12-15,-8 20-5 16,1 9-1-16,-1 25 1 0,4 21 3 15,-4 4-4-15,1 32-1 16,2-4 0-16,8 6 0 16,-7 13 0-16,7-19 2 15,4-12-3-15,3 0 0 16,3-19 1-16,4-19 0 16,7-26-3-16,-3-17 2 15,3-20-26-15,4-15-11 16,-1-17-87-1</inkml:trace>
  <inkml:trace contextRef="#ctx0" brushRef="#br0" timeOffset="11632.835">7616 11242 208 0,'-3'-38'79'0,"-1"32"-61"0,4-7 8 0,0 10 1 15,0-3-7-15,0 0-2 16,0-4-6-16,4 1 0 15,3-1-7-15,7 1 6 0,7 0 2 16,11-1 2-16,10 4 4 16,11 3 0-16,-7 3 3 15,4 3-1-15,-5 6 2 16,-6 7-4-16,-4 0 0 16,-3 6 3-1,-7 3 1-15,-7 9-8 0,-4 13-2 16,-11 16-7-16,-3 6-2 15,-3 3-2-15,-4 3-2 16,-4 7 1-16,0 15-1 16,1-12-3-16,3-10 0 0,3-9 4 15,4-7 1-15,4-8-5 16,6-11 0-16,1-5-1 16,7-7 2-16,3-6 1 0,7-9 1 15,11-7 2 1,7-6 1-16,3-6-4 15,4-4-1-15,0-6 1 16,3 1 2-16,4-4-2 16,4 10-2-16,-1-4-34 15,-3 4-15-15,-3 2-31 16,-4 14-13-16,-11-4-41 16</inkml:trace>
  <inkml:trace contextRef="#ctx0" brushRef="#br0" timeOffset="12025.018">8943 13064 296 0,'-25'-10'110'0,"22"10"-86"0,3-9 5 15,3 9-3-15,4-10-8 16,7 1-1-16,4-1-5 15,10 4-2-15,11-3-6 16,14-1-3-16,14 4 2 0,4 0-2 16,-1 0 2-16,1 2-4 15,6 1 0-15,11 6-1 16,1 1-2-16,-8-1-28 16,-7 0-14-16,0 0-95 15</inkml:trace>
  <inkml:trace contextRef="#ctx0" brushRef="#br0" timeOffset="12790.729">10502 11251 320 0,'-14'-37'121'0,"4"33"-95"0,-12-2 0 0,8 6-5 0,-7 6-13 16,-11 7-2-16,-6 6-6 15,-12 22 0-15,-3 15 0 16,4 10 0-16,3 0 2 0,4 3-1 16,6-3-1-16,8 2-2 15,3 1 1-15,11 4-1 16,7-11-2-16,7 4 3 15,7-6 0-15,11-1-2 16,17 4 2-16,11 3 1 16,11-3 2-16,6-7-1 15,1-6-1-15,13-3 3 16,15-3 0-16,7-6-4 16,-4-4 1-16,0 4 0 15,4 3 0-15,-7 6 0 16,-11 12 2-16,-14 13 1 0,-18 4 1 15,-17-4 0-15,-18 0 2 16,-14 6 10-16,-18 10 7 16,-13 0-10-16,-5-13-2 15,-2-3-9-15,-5-9-2 16,-6-10 0-16,-4-9 2 16,-3-6-1-16,-4-10-1 15,3-9 1-15,8-13-1 16,6-6-3-16,8-13 2 15,10-12-1-15,8-25-2 16,10-25 3-16,7-13 0 16,7-18 1-16,10-29 0 15,8-3 6-15,3-41 4 16,8-6 6-16,2-31 2 16,-2 6-1-16,-5-13 0 0,-6 22-5 15,-4 19 0-15,-7 19-7 16,-7 29-3-16,-10 27 1 15,-8 22 0-15,-13 26-4 16,-12 27 1-16,-6 29-2 16,-4 22 0-16,4 12 0 15,3 10 0-15,7 16-5 16,8 12 0-16,9 3-24 16,8-3-9-16,7-7-21 15,11 1-7-15,14-10-87 16</inkml:trace>
  <inkml:trace contextRef="#ctx0" brushRef="#br0" timeOffset="13105.032">11515 12424 308 0,'-21'0'115'0,"17"0"-89"0,-3 0 14 0,7 0 1 16,-4 9-17-16,4 4-1 0,0 12-9 15,7 6-4-15,8 10-5 16,2 6-2-16,11 13 1 0,8 24-2 16,3-2-2-16,3-7-2 15,4 3 1-15,3-12 1 16,0 3 0-16,8-6 0 15,6-7 0-15,1-12-25 16,-1-15-10-16,-3-11-62 16,-7-18-27-16,-10-12 1 15</inkml:trace>
  <inkml:trace contextRef="#ctx0" brushRef="#br0" timeOffset="13434.434">12333 12073 344 0,'-14'25'129'0,"7"-3"-100"0,-11 15-7 0,8-15-7 16,-4 22-12-16,-4 28 0 15,0 10-1-15,-3 15-2 16,0 28 1-16,0 7-1 0,0 12 0 15,3 23-3-15,0-1 2 16,4 19 3-16,4-7 1 16,-1 1-4-16,4 12 1 15,4-24-2-15,-1-14 0 16,0 4 2-16,1-16 0 16,-1-25-20-16,1-16-9 0,3-27-12 15,0-11-4-15,3-21-31 16,8-19-12-16,0-22-2 15</inkml:trace>
  <inkml:trace contextRef="#ctx0" brushRef="#br0" timeOffset="13796.616">13095 12781 272 0,'-21'44'104'0,"17"-22"-81"0,1 0 7 0,3-12-3 15,3-1-2-15,8 0 2 16,7 1-3-16,6-7-1 15,8-3-12-15,7 0-2 0,10-10-2 16,15 1-1-16,13 0 1 16,8-4-4-16,3 1-2 15,11-1 0-15,14-3-1 16,3 4-5-16,-10-4-1 16,0-3-30-16,3-6-14 0,-3 3-93 15,-11-12-49 1,-6-10 91-1</inkml:trace>
  <inkml:trace contextRef="#ctx0" brushRef="#br0" timeOffset="14500.248">15416 11339 272 0,'-10'-56'101'0,"-1"34"-78"0,-3-16 9 0,4 25 0 16,-1-12-7-16,-3-6 0 15,-4-7-9-15,1-2-3 16,-5-1-7-16,1-3-4 0,-7 6-1 16,0 1 1-16,-7 2 3 15,-4 7 2-15,-4 3 3 16,-2 6 4-16,2 10 3 16,4 9-5-16,1 12-2 0,-1 23-5 15,0 21-2-15,4 13-1 16,-1 16-2-16,1 25-2 15,3 9 1-15,4 6 1 16,3 32 2-16,8 0-3 16,10 31 0-16,7 3-1 15,14 16 0-15,11 3 2 16,3-9 2-16,11-4-1 16,14-31-1-16,10-24-2 15,8-36-1-15,-1-21 2 16,1-26 2-16,13-18-2 15,12-22 0-15,2-13 1 16,-6-21 0-16,-7-20 0 16,-1-21 2-16,-6-7-1 0,-7 0 2 15,-18 16 4-15,-4-66 4 16,-10 13-4-16,-15 6 1 16,-13 3-5-16,-11 0 0 15,-14 13 1-15,-14 12 0 16,-8 19-5-16,-9 25 1 15,-15 22 0-15,-22 19 0 16,-2 18-3-16,-1 29 0 16,7 22-12-16,4 0-2 15,7-10-45-15,11-6-17 16,7-9-78 0</inkml:trace>
  <inkml:trace contextRef="#ctx0" brushRef="#br0" timeOffset="16661.514">3817 9743 176 0,'-21'-3'68'0,"14"6"-52"0,-4-3 8 16,4 3 0-16,-7 0-3 16,4 0 2-16,-1 4-7 15,0 2-1-15,-3 4-9 16,4 9 7-16,-1 9 4 0,4 29-5 16,3 5 1-16,4 17-2 15,8 18 1-15,-1 32 0 16,3 9 0-16,1 38-4 15,3 12-3-15,0 38 0 16,0 15 1-16,4 7-3 16,-4 16 0-16,-4-19 3 15,5 24 1-15,-1-18-1 0,3 13-1 16,1-16-6-16,0 9 1 16,3-31 0-16,-4 18 0 15,1-27 2-15,3 3 1 16,-3-20-1-16,-1-21 1 15,-2 6-2-15,2-25 2 16,-3-18-2-16,-3-29-1 16,3-10 3-16,0-12 0 15,-3-12-1-15,3-16-2 16,0-7-2-16,0-12-1 16,7-9 2-16,-3-10 2 15,-1-6 0-15,5-9 2 16,9-4 0-16,8-6 1 15,4-6-2-15,13-3 1 16,11-4-2-16,4 1 2 0,-4-4-2 16,17-2-1-16,19 5 1 15,2 1 1-15,8 0-3 16,14 2-2-16,11 4 2 16,3 0 2-16,14 0-2 15,11 6 0-15,-4-3 1 16,25 3 0-16,-7 3 0 15,21 4 0-15,-3 2 0 16,3 7 0-16,11 0 0 16,-8 6 2-16,15 0-1 15,-7 3 2-15,13-3-4 0,-17-3-2 16,15-3 2-16,-12-3 0 16,12 3 1-16,-8-4 2 15,-3 1 3-15,3-3 2 16,-14-4-6-16,10 7 0 15,-17-7 1-15,11-3 1 16,-7-3-4-16,-11-3 1 16,10-6 0-16,-13-3 2 15,6-4-3-15,4-6 0 16,-14 1 1-16,18-7 2 16,-11-4-1-16,7-2-1 15,3 0 1-15,-6-1-1 0,20 1 0 16,-20 3 2-1,17-4-3-15,-7 14 0 0,4-8 1 16,3 8 2-16,-4-1-1 16,8 0 2-16,-14 3-4 15,6 4 0-15,-10 2 1 16,-7 4 0-16,11 3 0 16,-25 3 0-16,0 3 0 15,3 7 0-15,-17-1 0 16,-4 7 2-16,7-1-1 15,-14 7-1-15,-10-3 1 16,-4 3-1-16,0-3-3 16,-14-7 2-16,-18 4 1 15,-6-7 2-15,-1 1-1 16,-3-4-1-16,-8-3 1 0,-10 0-1 16,-14-3-3-16,-7 0 2 15,-11 0 1-15,-6-3 2 16,-8-3-1-16,-7-3 2 15,0-4-2-15,-10-3 2 16,-4-2 2-16,-7-4 4 16,-4-7-6-16,-6-8-2 15,-8 5-1-15,1-15 2 16,2 13 3-16,-16-60 2 16,10 22-3-16,-22-29-3 15,-3-21 2-15,-3-10 0 16,3 1-4-16,0-23 1 15,4-18 0-15,0-10 0 0,-4-22 2 16,-4-19 1-16,4-15-1 16,4-10-2-16,7 10 1 15,3-16-1-15,7 19-3 16,1-10 2-16,-1 10 1 16,0-6 2-16,-3 9-1 15,0-16 2-15,0 7-4 16,-1-13 0-16,-2 3 1 15,2-16 0-15,1 26 0 16,-4-13 2-16,-3 34-3 16,0 17-2-16,-7-1-3 15,-1 41-1-15,-3 25-16 16,4 9-5-16,0 7-19 0,10 9-8 16,7 6-45-16,11 4-19 15,0-7 10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02:29.1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3023 6419 236 0,'-21'19'88'0,"11"-9"-69"0,-1-7 11 0,7 3-2 16,1-3-10-16,3-3 0 16,0 0-5-16,0 0 0 15,3 0-7-15,8 0 9 0,3 0 5 16,14 6 1-16,1-2-1 15,9 5-4-15,12 0 0 16,-8 1-7-16,15-4-3 16,10-3 1-16,10 0 2 15,-10-3-6-15,4 0-2 16,-15 0 1-16,4-3 1 16,-14 0 1-16,7 0 0 15,-4 0-2-15,-6 0-2 0,-1 0 1 16,0 3 1-16,-6 0-25 15,-5 3-10-15,1 0-38 16,-11 3-17-16,-14 3-49 16</inkml:trace>
  <inkml:trace contextRef="#ctx0" brushRef="#br0" timeOffset="466.216">3690 5874 268 0,'-3'3'101'0,"3"-3"-78"0,0 3 2 0,3 0-3 16,1 0-3-16,3 4 3 15,3-4-3-15,11 3-2 16,4-3-9-16,10 0-1 0,8-3 3 16,20 3-2-16,1-3 1 15,10 7-5-15,-11 2-1 16,8 4-1-16,-1 2 1 16,-3 10-2-16,-7 10-1 15,-7 12 3-15,-7 9 0 16,-7-2 3-16,-7 8 1 0,-15 4-3 15,-6 16-1-15,-8 15-1 16,-6-9-2-16,-11 6 1 16,-4 9 1-16,-10 4-1 15,3-10-1-15,1-12 1 16,2-16 1-16,8-13-1 16,0-12-1-16,4-6-24 15,-4-13-9-15,10-6-25 16,0-7-9-16,8-6-68 15</inkml:trace>
  <inkml:trace contextRef="#ctx0" brushRef="#br0" timeOffset="1125.82">4787 7316 280 0,'-3'-6'107'0,"-1"3"-83"0,-3-7 15 16,4 7 3-16,-8-3-10 15,4-7 1-15,3-5-16 16,1-8-5-16,-4-8-8 16,3-13-1-16,4 0 1 0,4-6-2 15,-1-7 1-15,8-9 0 16,0-9 3-16,10 2-3 15,0 11 0-15,7 11-1 16,0 10-2-16,4 16 1 16,-7 16-1-16,-8 12 6 15,5 22 4-15,-5 15-5 16,4 4-1-16,-7 3-2 0,1-3 1 16,-5-1-2-16,-3-5 2 15,7-7-4-15,0-3 0 16,-3-6 1-16,7-13 0 15,-1-12 0-15,4-10 0 16,4-9-3-16,-4-3 2 16,11 3 1-16,0 3 2 15,3 9 1-15,-7 13 1 16,1 10-2-16,-1 9-2 16,0 3 1-16,-7 12-1 15,-7 4 0-15,4 6 0 16,0 3 0-16,-4 3 0 0,0-3-27 15,0 0-11-15,0-3-19 16,-3-3-5-16,-4-4-85 16</inkml:trace>
  <inkml:trace contextRef="#ctx0" brushRef="#br0" timeOffset="1515.903">5493 5855 264 0,'3'6'99'0,"-3"-6"-77"0,0 3 20 0,0-3 3 15,0 7-17-15,0 2-5 16,0 7-14-16,0 3-4 16,0 6-3-16,0 15-2 0,0 7 3 15,4 0-2-15,-1 7 2 16,1-13-4-16,3-10 0 16,7 0 1-16,-3-9 0 15,-4-6 0-15,7-4 0 16,0-5 0-16,0-7 2 0,4-7-1 15,-4-5-1-15,0-4-21 16,4-3-11-16,-4-6-35 16,-4 7-15-16,4-4-33 15</inkml:trace>
  <inkml:trace contextRef="#ctx0" brushRef="#br0" timeOffset="1801.133">5733 5842 304 0,'-7'10'115'0,"3"-4"-89"0,-3 7 21 0,3-7 5 15,1 6-21-15,-1 4-8 16,1 6-11-16,3 9-4 15,0 23-4-15,0 8-3 0,0 7 0 16,0 4-4-16,3 5 2 16,1 10 1-16,-1 0 0 15,1-13-7-15,0-16-3 16,-1-5-38-16,1-20-19 16</inkml:trace>
  <inkml:trace contextRef="#ctx0" brushRef="#br0" timeOffset="2629.572">2776 8746 208 0,'11'-13'77'0,"-4"10"-60"0,7-3 8 0,-7 6 0 16,4 0-9-16,6 0 1 15,12 0-4-15,13 0 0 16,0 0-7-16,15 3 3 0,-4 0 1 16,3 4-1-16,4-1 0 15,14 0-3-15,14 0-1 16,4 1-3-16,3-4-2 15,15-3 3-15,17-3 2 16,0-4 2-16,10 1 3 16,11-6-1-16,1-1 0 0,13-3-3 15,11-6-1-15,-7-6-3 16,28 6 1-16,-18-3-2 16,25-3-1-16,-10 3 1 15,10-3 1-15,7 2 5 16,3-2 6-16,15 3-5 15,-4 0-2-15,11-3-1 16,4 9-1-16,6 0-2 16,11 7-2-16,-7 2 3 15,18 4 0-15,-11 6-4 16,17 0 1-16,-3 3 0 16,4 3 2-16,3 1 5 15,-3-4 6-15,24-3-5 16,-14-3-2-16,68 0-1 0,-12-1-1 15,-20 4 0-15,6 0 0 16,-3 4-2-16,-17 5-2 16,13 4 1-16,-13-1-1 15,-15 7 0-15,7 9 0 16,-21 0 0-16,11 4 2 16,-25-4-3-16,4 0 0 15,-22-3 1-15,4-6 2 16,-21-3-1-16,0-7 2 15,-22-3-20-15,-20 4-6 16,-4 2-45-16,-22-2-19 16,-13-4-59-1</inkml:trace>
  <inkml:trace contextRef="#ctx0" brushRef="#br0" timeOffset="3559.226">17166 5657 240 0,'14'4'90'0,"0"-11"-70"0,18-8-1 16,-11 5-6-16,18-9-9 15,14-3-1-15,11-12 1 16,10 0 0-16,21-17-2 15,21-21-4-15,4-16 1 0,28-2 5 16,11-17 5-16,14-22-3 16,14-5-1-16,3-1-2 15,22-25 0-15,-4 3-2 16,11 0-1-16,-14-12-2 16,3 15-1-16,-11-3-113 15</inkml:trace>
  <inkml:trace contextRef="#ctx0" brushRef="#br0" timeOffset="4880.226">8287 3607 244 0,'-7'9'93'0,"7"10"-72"0,-7 22 9 0,3-16 2 16,4 16-11-16,0 6-2 16,0 3-3-16,0 6 3 15,0 26-11-15,0 12 0 0,-3 0 2 16,-4 13-4-16,-4 18-1 15,0 0-2-15,1-9 0 16,3 0-33-16,0-6-14 16,3-9-95-1</inkml:trace>
  <inkml:trace contextRef="#ctx0" brushRef="#br0" timeOffset="6711.616">7564 5968 212 0,'0'0'82'0,"0"3"-64"0,-4 6 9 0,1 1 0 0,-1 2-5 15,4 10-1-15,0 16-3 16,0 12 1-16,0 3-10 15,0 7 1-15,0 3 1 0,0 12 2 16,0 13 3-16,0 6-9 16,-4-6-2-16,1-1-3 15,3 11-2-15,0-4 1 16,0-7 1-16,0-14-1 0,0-14 2 16,0-12-4-16,0-6 0 15,0-13-21-15,-4-18-131 31</inkml:trace>
  <inkml:trace contextRef="#ctx0" brushRef="#br0" timeOffset="6997.932">7137 6736 256 0,'21'9'96'0,"-14"-2"-75"16,21 2 12-16,-10-6 2 0,10-3-12 15,14 0-1-15,1 0-9 16,6 0-3-16,0 0-5 16,1 0-4-16,6 3 2 0,-10 4-2 15,7 2-1-15,0 1 1 16,0-1 1-16,-4-3-14 15,-10 0-5-15,-4-2-92 16,-6-11-71 0,-8-2 61-16</inkml:trace>
  <inkml:trace contextRef="#ctx0" brushRef="#br0" timeOffset="8092.136">8326 6143 188 0,'-4'-18'71'0,"4"15"-55"0,0 3 15 16,0 0 3-16,0 0-4 15,0 9 0-15,0 7-9 16,0 6-2-16,0 6-11 15,0 3 1-15,-3 0 2 0,-5 1-6 16,1 2-1-16,0 1-2 16,-3-4-2-16,3 1-2 15,0-4 1-15,3 0 1 0,1-9 0 16,3-4-3-16,0-2 2 16,3-4 1-16,8-2 0 15,3-7 0-15,3-3 0 16,8-1 0-16,3 1 0 15,4 0 0-15,3 0 0 16,1 3-3-16,-1 0 2 16,4 0 1-16,3 6 0 15,4 7 0-15,0 6 0 16,-4 9 2-16,-7 6 1 16,1 4 1-16,-12 0 2 15,-6 5 10-15,-7-2 5 16,-8 0 0-16,-10 9-1 15,-7 0-2-15,-7 1-1 16,-11-4-9-16,0-4-5 0,1-8-2 16,-1-7 1-16,0-3-3 15,0-6 0-15,1-3 3 16,-5-10 1-16,1-6-19 16,0-3-7-16,3-7-15 15,4-8-4-15,3-4-21 16,4-7-10-16,7 1-45 15</inkml:trace>
  <inkml:trace contextRef="#ctx0" brushRef="#br0" timeOffset="8366.794">8280 6074 228 0,'0'0'85'0,"0"7"-66"0,7 5 5 0,-4-2-1 16,8-1-2-16,10 1 2 15,7-4-4-15,4-6-1 16,3-3-10-16,1-7-1 0,6-5 0 16,4-4-3-16,7-6-1 15,3 9 1-15,1 0 0 16,-5 4 0-16,1 2 0 15,-3 7-33-15,-8 6-15 16,0 10-86 0</inkml:trace>
  <inkml:trace contextRef="#ctx0" brushRef="#br0" timeOffset="8920.118">9119 7087 272 0,'-17'-12'104'0,"10"9"-81"0,-7-4 14 0,6 7 1 16,-2-3-11-16,-1 0-1 15,1 0-11-15,-1 0-4 16,1 0-6-16,-1-4 5 0,4-2 3 15,0-7-4-15,3-3-1 16,1-9 0-16,6 0 0 16,1-13-2-16,3-9 1 15,3-6-2-15,1-1 0 16,3 7-6-16,0 9 1 16,0 13-2-16,1 9 0 15,2 13 6-15,1 15 2 16,-4 1-2-16,7 27-1 15,0 1-3-15,-3-7-1 16,3 4 1-16,0-7 0 16,0-6 0-16,1-3 0 15,-5-7-3-15,1-2 2 0,-1-4 1 16,1-3 2-16,0-3-3 16,-4 0 0-16,0 7 3 15,-3-4 1-15,-1 6 1 16,1 4 0-16,-4 2-2 15,0 7-2-15,0 3 1 16,0 4 1-16,0-1-3 16,0 0 0-16,-3-3-30 15,-1-6-14-15,1 0-17 16,-1-1-7-16,1-8-72 16</inkml:trace>
  <inkml:trace contextRef="#ctx0" brushRef="#br0" timeOffset="9386.739">9278 5868 284 0,'7'-13'107'0,"-3"10"-83"0,6-7 6 0,-3 7-1 0,4-3-7 16,7-3-1-16,-1 6-9 15,4-4-3-15,4-2-5 16,-4 9-1-16,0 0 3 0,1 9 6 16,-5 1 4-16,-3 12-4 15,0 3 1-15,-3 3-4 16,-8 3 0-16,1 7-3 15,-4 6 1-15,0 0-2 16,-4 6 2-16,4-3-6 16,0-3-1-16,0-3 0 15,0-1 0-15,4-2 0 16,0 0 2-16,-1-4-1 16,4 1-1-16,0-7-4 15,4-3 0-15,3-9 2 16,7-10 1-16,4-6 3 15,3-3 1-15,7-7-4 0,4-5 1 16,0 2-40-16,0-3-18 16,-1-2-107-1</inkml:trace>
  <inkml:trace contextRef="#ctx0" brushRef="#br0" timeOffset="10105.856">10506 6789 232 0,'-4'4'88'0,"-3"2"-69"0,4 0 13 15,3-6 2-15,0 0-9 16,0 3-2-16,3 3-5 15,4-2-1-15,7-4-9 16,11 6 6-16,10-6 5 0,11 0-4 16,7 0 0-16,0 0-5 15,0-6 1-15,0 6-6 16,3 0-3-16,8 0-1 16,3-4 1-16,0 4-1 15,-7-3 2-15,-4 0-20 16,-6 0-6-16,-5 0-30 15,5-3-14-15,-4-7-70 16</inkml:trace>
  <inkml:trace contextRef="#ctx0" brushRef="#br0" timeOffset="10644.657">11494 6090 260 0,'10'-25'99'0,"4"6"-77"0,18 0 11 16,-14 10 0-16,10 0-3 15,11-4 2-15,3 4-11 16,4 2-3-16,0 1-10 16,0 3 4-16,3 6 1 0,0 3 2 15,-3 10 4-15,-3 12-7 16,-8 13-2-16,-7-3-3 16,-14 24-2-16,-7 7-1 15,-14 13 2-15,-11 18-3 16,-3 4-2-16,-3-4 0 15,-5 0-1-15,5 13 0 16,-1-6 0-16,4-13 0 0,3-13 2 16,4-5-3-16,4-10-2 15,6-7 2-15,4-9 0 16,0-9-2-16,11-10 0 16,3-12-1-16,10-12 3 15,12-14-2-15,6-8 1 16,-7 5 4-16,22-18 3 15,-8-3-4-15,0-4-3 16,-6 7-19-16,-8-3-7 16,-3-1-38-16,-4 4-17 15,0 3-63 1</inkml:trace>
  <inkml:trace contextRef="#ctx0" brushRef="#br0" timeOffset="11156.501">12467 7366 312 0,'-17'0'118'0,"6"-9"-92"0,0-10 8 15,4 13-3-15,0-16-11 0,0-13 1 16,4-18-3-16,-1-6 0 15,4-7-9-15,4 6 6 16,3-6 4-16,3-6-12 0,8-3-4 16,7 6-4-16,3 12-1 15,4 14 2-15,-4 14 2 16,4 17 1-16,-4 18 1 16,-3 19-2-16,-1 10 1 15,-3 2-2-15,-3 4-1 16,0 0 1-16,-1-7-1 15,1-2 0-15,0-7 0 16,-1-10-3-16,4-8 2 16,1-7 1-16,-1-7 2 15,0 1-1-15,7-3-1 16,0 2 1-16,4 4 1 16,3 3-6-16,1 10 1 15,-5 9 3-15,-2 15 4 0,-1 19-3 16,-3 7-1-16,-4-4 0 15,-7-2 0-15,0-1-5 16,0-9-1-16,-3-3-33 16,-1-7-11-16,-3-6-21 15,0-6-7-15,-3 0-56 16</inkml:trace>
  <inkml:trace contextRef="#ctx0" brushRef="#br0" timeOffset="11756.676">13991 6887 260 0,'0'-4'99'0,"7"4"-77"0,11 0 9 0,-8 0 1 15,8 4-14-15,10 2 0 16,4 0-4-16,3-3 1 16,4 0-8-16,3 1-2 0,4-4 1 15,7 0-3-15,4 0-2 16,-1-4 0-16,1 4 1 15,-8 0-3-15,-7 0 0 16,-6 4-26-16,-5-4-9 16,-6 0-103-1</inkml:trace>
  <inkml:trace contextRef="#ctx0" brushRef="#br0" timeOffset="12087.921">14182 6350 296 0,'10'0'112'0,"-3"4"-87"0,4 8 13 16,-8-3-1-16,4 10-16 15,4 16-2-15,0 21-11 16,-1 13-5-16,1 6-2 0,-1 7-1 16,1 15 0-16,-4 10 0 0,4-7 0 15,-1-9 2-15,4 6 1 16,0-9-12-16,1-13-4 16,-1-12-16-16,3-19-7 15,1-16-66 1,3-22-68-16,-3-12 51 15</inkml:trace>
  <inkml:trace contextRef="#ctx0" brushRef="#br0" timeOffset="12611.439">14669 6335 260 0,'3'-10'96'0,"1"7"-75"0,3-6 12 15,-4 3 0-15,8-4-9 16,3-6-2-16,7-2-1 16,4-4 1-16,14 0-12 15,10 0 3-15,7 3 1 0,1 6-1 16,-4 7 0-16,-4 6-1 15,-3 6 0-15,-11 1 0 16,1 18 0-16,-8 6 0 16,-7 7 0-16,-7 3-2 15,-7 9-1-15,-3 12-8 0,-8 14 0 16,-3-4 1-16,-7 6 1 16,-4-3-4-16,-6 16-1 15,-1 7 1-15,0-8 2 16,0-11 0-16,1-4 2 15,6-15-4-15,8-10 0 16,10-13-1-16,7-8-2 16,10-10 0-16,11-10 3 15,4-9 0-15,4-9 3 16,6-1-1-16,14-9 2 16,4-6-4-16,4-6-2 15,-8-1 2-15,-3 11 0 0,-7-1-19 16,-4 3-9-16,-10 9-32 15,-4 7-13-15,-3 3-82 16</inkml:trace>
  <inkml:trace contextRef="#ctx0" brushRef="#br0" timeOffset="13542.129">22401 5629 260 0,'-28'16'99'0,"28"-13"-77"0,14-3-9 16,-3-3-9-16,14-10-5 15,24-9 0-15,25-9 1 16,14-13 2-16,32-12-1 15,21-29-1-15,15-15 3 0,27-16 4 16,11-38 6-16,28-9-1 16,15-25 3-16,20 0-10 15,18-3-3-15,-7-1-24 16,4 20-10-16,-11 12-88 16</inkml:trace>
  <inkml:trace contextRef="#ctx0" brushRef="#br0" timeOffset="13992.29">26751 5150 260 0,'11'-10'99'0,"3"4"-77"0,21-19 0 16,-10 9-5-16,21-6-10 0,14-6-2 15,10-13-5-15,18-12 0 16,25-22 0-16,7-7 0 0,14 7 0 16,18-4 0-16,0-8 0 15,17-14 0-15,0 1 2 16,8 0-1-16,10-13-1 15,-11-13-48-15,8 1-20 16,-8-4-39 0</inkml:trace>
  <inkml:trace contextRef="#ctx0" brushRef="#br0" timeOffset="14355.567">29559 4974 332 0,'28'9'123'0,"1"-15"-95"0,24-10-11 0,-22 7-9 16,22-10-10-16,11-18 0 15,10-23 2-15,25-15 0 16,17-10 0-16,0-18-29 15,15-17-10-15,-4-2-91 16</inkml:trace>
  <inkml:trace contextRef="#ctx0" brushRef="#br0" timeOffset="18495.696">3535 9872 192 0,'-7'-10'74'0,"3"10"-58"0,1 0 12 16,3 0-1-16,0 0-11 15,0 0-4-15,0 0-5 16,0 0 0-16,3-3-4 15,1-3 7-15,3-4 3 0,3-2 0 16,8-4 2-16,7-3-4 16,3 4-1-16,7-4 0 0,-3 3 1 15,10 10-3-15,8 6 0 16,-1 6 4-16,8 7 4 16,-5 9 1-16,-2 9 1 15,-4 16 0-15,-15 6 0 16,-2 13-3-16,-8 0-1 15,-7 3-6-15,-10 19 0 16,-8 6-5-16,-10-3-2 16,-4-10 0-16,-6-5 1 15,2-14-3-15,-6 4 0 16,0-6 1-16,3-7 0 16,8-9 0-16,2-10 2 15,8-5-3-15,7-4-2 16,7 0-1-16,11-6 3 0,10-7-2 15,11 4-1-15,-4-4 3 16,8 1 2-16,3-4 0 16,-11 1-1-16,7-1 3 15,4 1 0-15,-7-1 1 16,3 0 2-16,-3-2-3 16,-4 2-2-16,-3-6 0 15,-4 7 1-15,1-4-1 16,-1-6-1-16,-14 0-35 15,3-6-14-15,-2-7-15 16,-5-3-3-16,-3-6-70 16</inkml:trace>
  <inkml:trace contextRef="#ctx0" brushRef="#br0" timeOffset="18917.488">4628 9812 232 0,'-7'-16'88'0,"4"16"-69"0,-4-9 19 0,3 9 4 0,-3 6-20 16,0-3-7-16,0 13-7 15,0 6-3-15,0 16-3 16,0 18-2-16,0 4 1 0,0-1 1 16,0 4 1-16,7 0-1 15,0 15-2-15,0-3 3 16,0-3 0-16,7-12 5 16,3-10 3-16,5-12-6 15,2-10-3-15,1-6 3 16,3-13 4-16,4-2-3 15,-4-14-1-15,4-12-2 16,-1 1-3-16,4-11 1 16,4 1 1-16,-4 0-1 15,1 3-1-15,-1 0-32 0,0 9-16 16,-7 0-93 0</inkml:trace>
  <inkml:trace contextRef="#ctx0" brushRef="#br0" timeOffset="19261.477">5027 9677 276 0,'-14'-16'104'0,"7"13"-81"0,-4-3 14 0,4 6-1 0,-3 0-6 16,3 3 0-16,0 3-15 15,3 13-4-15,4 6-7 16,0 13-3-16,4 25 0 0,3 25-1 16,3 2 2-16,4 23-1 15,0 22 2-15,4-9-4 16,-4-1 0-16,-3 4 1 16,3-10 0-16,0-22 0 15,-3-12 0-15,-1-16 0 16,4-16 0-16,-3-9-3 15,-1-10 2-15,1-9-19 16,0-6-9-16,-4-6-27 16,-4-10-12-16,4-13-59 15</inkml:trace>
  <inkml:trace contextRef="#ctx0" brushRef="#br0" timeOffset="19817.034">5408 10884 284 0,'-10'19'107'0,"-1"-9"-83"0,0-1 8 0,4 0-2 0,0-2-5 16,-3-4 0-16,-1-3-8 15,0-3 0-15,1-10-10 16,-1-3-2-16,1-6 1 0,3-9 3 16,3-7 5-16,1-5-2 15,3-20 1-15,0-3-5 16,7-3 0-16,0 16-7 16,7 6-1-16,3 12 2 15,5 10 1-15,2 13 1 16,5 15 2-16,-8 16-1 15,3 6 0-15,1 12-6 16,-4 1-1-16,4-7 1 16,-7 4 2-16,-8-10 0 15,4-3-1-15,0-7 1 16,4-5 1-16,0-7-1 16,-1-6 2-16,5-3-4 0,-5-4 0 15,8 1 1-15,3 2 2 16,4 11-1-16,3 5-1 15,0 7 3-15,-3 6 2 16,-4 6-2-16,1 3-2 16,-12 4 0-16,1-4 1 15,-4-6-6-15,0-6 1 16,-3-6-34-16,-1-1-13 16,-3-9-21-16,-3-3-9 15,-4 0-62 1</inkml:trace>
  <inkml:trace contextRef="#ctx0" brushRef="#br0" timeOffset="20191.226">5750 9492 280 0,'-7'-9'104'0,"4"9"-81"0,-4 0 5 16,3 6-4-16,1 3-12 15,-1 7 1-15,1 6-4 0,-1 6 2 16,4 7-6-16,0-1 4 0,0 4 1 16,0 0 3-16,4-4 3 15,-1-3-5-15,4-2 1 16,4-7-7-16,-1-7-1 15,4-2 0-15,8-7 0 16,-1-3-2-16,3-6-2 16,1 0 1-16,0-3 1 15,3 2-1-15,-7-2-1 16,0 0-35-16,1-3-16 16,-5 5-87-1,-3-5-55-15,-3-7 82 16</inkml:trace>
  <inkml:trace contextRef="#ctx0" brushRef="#br0" timeOffset="20435.65">6068 9401 260 0,'-4'-9'96'0,"1"6"-75"0,-4 0 21 16,7 3 3-16,-4 6-14 15,4 3-6-15,0 26-6 16,4 9 0-16,-4 3-10 15,3 12-1-15,1 1-1 0,-1 12-3 16,4 6-1-16,0 10-1 16,4-13 1-16,0-6-2 15,-1-6-1-15,1-7-10 16,-1-2-4-16,1-10-33 16,-1-7-14-16,1-5-83 15</inkml:trace>
  <inkml:trace contextRef="#ctx0" brushRef="#br0" timeOffset="21078.819">7348 9420 256 0,'-14'-31'96'0,"7"31"-75"0,4 0 10 0,-1 6 1 15,4 10-9-15,4 21 1 16,6 13-7-16,4 7-2 15,0 9-9-15,4 12 0 0,3 29 4 16,-7-4-6-16,4 1 0 0,0 15-2 16,-4 3-2-16,0-15 1 15,0-16 1-15,0-16-3 16,7-16 0-16,-14-15-10 16,4-12-5-16,-4-13-54 15,0-16-21-15,-7-13-33 16</inkml:trace>
  <inkml:trace contextRef="#ctx0" brushRef="#br0" timeOffset="21320.57">7112 10254 284 0,'21'16'107'0,"-10"-13"-83"0,10-6 13 0,-10 0 1 15,10-4-9-15,7-2-2 16,7-4-13-16,8-5-6 16,2-1-5-16,8-9-3 0,-3 6 3 15,3 0-2-15,14-3 2 16,3-4-2-16,4 11 2 16,-3-4-40-16,-8 3-16 15,-6-3-98 1</inkml:trace>
  <inkml:trace contextRef="#ctx0" brushRef="#br0" timeOffset="21921.935">8347 9313 236 0,'0'-37'88'0,"-4"21"-69"0,1-6 13 16,-1 13 2-16,-3-4-7 16,-3-6-1-16,-1-3-1 0,0-3-1 15,-3 3-13-15,0 7 2 0,-4 5 1 16,1 7-3-16,-1 13-1 15,1 12-4-15,2 12 1 16,1 13-4-16,0 25 0 16,4 22-1-16,3 10-2 15,7 18 1-15,3 16-1 16,11-3 0-16,4 0 0 16,14 6-3-16,10-13 2 15,4-21 1-15,0-26 0 16,0-12 0-16,-4-22 0 15,-7-15 2-15,-3-13 1 16,-4-13 10-16,-3-12 6 16,-4-16 1-16,-3-19 0 15,-8-9-8-15,-3-4-3 16,-3-2-3-16,-8-4-1 0,-3 1-3 16,-3 6 1-16,-8 9 0 15,-3 9 1-15,-7 16-5 16,-1 16 1-16,-2 13-2 15,2 12 0-15,8 6 2 16,7 9 0-16,7 1-5 16,7 3-1-16,7-4-30 15,4-8-12-15,6-7-26 16,1-7-9-16,7-5-63 16</inkml:trace>
  <inkml:trace contextRef="#ctx0" brushRef="#br0" timeOffset="22521.808">9049 10536 332 0,'-7'3'126'0,"0"-3"-98"0,-4 0 6 0,4 0-6 0,0 0-10 15,0 0 2-15,0-3-11 16,-4 0-3-16,4-3-4 16,0 0 5-16,0-4 3 0,0-5-1 15,0-11 2-15,3 5-2 16,1-11 0-16,3-2-3 15,3-4 1-15,1-3-4 16,0-3 0-16,3 4-1 16,3 2-2-16,1 7 1 15,-1 15 1-15,4 10-1 16,1 12 2-16,-1 6-2 16,0 7 2-16,0 6-2 15,0-6-1-15,0 3 1 16,0-3-1-16,0-3-3 15,0-4 0-15,1-6 6 16,2-2 3-16,1-8-3 0,-1-2-2 16,1 0 0-16,0 0 1 15,3-1-3-15,0 1 0 16,4 3 1-16,-1 6 2 16,1 10-1-16,-4 2 2 15,0 10-2-15,-3 4-1 16,0 2 1-16,-4-3 1 15,-4-3-12-15,1-3-3 16,-4-6-43-16,0-4-15 16,0-2-52-16,-3-7-71 31</inkml:trace>
  <inkml:trace contextRef="#ctx0" brushRef="#br0" timeOffset="23058.032">9204 9285 304 0,'-14'-3'112'0,"10"-3"-87"0,1 0 11 0,-1 2-2 16,4 1-15-16,0 0-1 16,4-3-4-16,3 0 1 15,7-1-8-15,4 1 0 0,6 0 0 16,5-4 5-16,2 1 3 16,1 0-2-16,0 5 0 15,0 4-5-15,-4 7 0 16,0 2 1-16,-3 7 2 15,-4 3 1-15,-4 6 0 16,-2 6 2-16,-8 10 4 16,-4 9-10-16,-3 10-2 15,0-4-6-15,0-6-3 0,0-3 4 16,4-3 1-16,-1-6 0 16,1-1-2-16,3-8-4 15,3-7 0-15,5-7 4 16,2-5 2-16,4-7 2 15,4-3 2-15,3-3-3 16,0-4 0-16,4-2-1 16,0 0 1-16,3-1-4 15,-3 1-2-15,-4 2-40 16,-3 1-17-16,0 0-33 16,-1-4-12-16,1 1-52 15</inkml:trace>
  <inkml:trace contextRef="#ctx0" brushRef="#br0" timeOffset="24576.687">11035 8178 188 0,'3'4'71'0,"-3"-8"-55"0,4-2 13 0,-1 3 2 16,5-10-7-16,2 1 0 16,4-13 2-16,4-13 1 15,7-6-14-15,6-12 5 0,8-38 3 0,3-22-3 16,8-22 0-16,10-38-6 15,14-31-2 1,18-28-2-16,10-41 2 0,7-25-10 16,22 0-2-16,10-15 3 15,-3-1 3-15,13 28-1 16,-3 10-2-16,-14 28-7 16,0 38-1-16,-3 9-46 15,-11 32-17-15,-7 18-68 16</inkml:trace>
  <inkml:trace contextRef="#ctx0" brushRef="#br0" timeOffset="25823.934">10509 10028 240 0,'4'-3'90'0,"-4"0"-70"0,3-6 10 16,1 6-1-16,3-1-2 15,7 1 1-15,11 3 0 16,10 0 0-16,11 0-15 16,3 0 3-16,8 0 2 0,-1-6-6 15,8-7 1-15,10-5-6 16,3-7-2-16,1 6 0 15,-4-3-1-15,-7 3-2 16,4 3 1-16,-8 7-2 16,-3 6 2-16,-7 3-2 15,-7 6 2-15,-7 3-2 16,-4 1-1-16,-7 2-28 16,-7-2-14-16,-7-1-11 0,-10-6-116 31</inkml:trace>
  <inkml:trace contextRef="#ctx0" brushRef="#br0" timeOffset="26169.602">11021 9329 300 0,'-4'-16'112'15,"-3"16"-87"-15,4 7 7 0,-1-1-3 0,1 10-12 16,3 18-2-16,0 26-4 16,3 9 0-16,4 9-6 15,0 19-3-15,7 26 1 0,0-7 0 16,4 9 3-16,3 19-5 15,4-15-3-15,0-16 3 16,-1-10 1-16,1-9-3 16,0-12 1-16,-4-16-11 15,-3-23-5-15,-1-5-34 16,-6-22-13-16,-4-13-73 16</inkml:trace>
  <inkml:trace contextRef="#ctx0" brushRef="#br0" timeOffset="26542.595">12009 9132 272 0,'10'3'104'16,"-6"12"-81"-16,-1 14 18 0,1-14 4 0,-1 10-9 16,4 10-1-16,0 15-13 15,4 32-4-15,3 5-10 16,0 4-5-16,4 32 0 0,-1 2-2 15,1-6 2-15,-4 22-2 16,0 3 2-16,0-18-7 16,-3-16-1-16,0-10-29 15,-4-6-13-15,-7-9-50 16,-4-19-23-16,-6-16 3 16</inkml:trace>
  <inkml:trace contextRef="#ctx0" brushRef="#br0" timeOffset="28241.548">2910 8774 176 0,'-7'-25'68'0,"4"16"-52"0,-1 6 17 16,4 3 6-16,0 0-16 15,0 12-4-15,0 10-4 16,4 16 1-16,-1 21-9 16,1 16 5-16,3 4 1 0,0 6 0 15,0 21 2-15,4 13-6 0,3 4-3 16,3 27 1-16,5 7 0 15,2 9-3-15,1 19-1 16,-4-3-3-16,4 15-1 16,0-18 1-16,-1-16 2 15,-6 3-1-15,-1-15-1 16,-6-23 1-16,0-15-1 16,-4-12 2-16,0 5 1 15,0 1-4-15,0-13-1 16,-4-9-2-16,4-10 3 15,1-3 0-15,2-3 3 16,4-3-1-16,-3-4-1 16,-1-8 3-16,4-1 0 15,1-12-1-15,6-10-2 0,7 4 3 16,11-17 0-16,3-8-1 16,11-10 1-16,3-6-4 15,4-10 0-15,15-3 1 16,20-6 0-16,0 0 0 15,7 6 0-15,47-9 0 16,13 0 2-16,-11 3-1 16,26 0-1-16,-1-1 1 15,18 1 1-15,7 0-1 16,11 3 2-16,7-6-2 16,10 9-1-16,11-3-2 15,21 4 1-15,-7 2 1 16,25 6 0-16,-4 4 0 15,7 0 0-15,18 6 2 0,-11 0 3 16,15-9 4-16,6 9 5 16,-7-4-6-16,18-2 0 15,4 3-2-15,-11-3-1 16,14-4-6-16,0 1 1 16,-21 3 2-16,7-7 1 15,0-3-4-15,-25-2-1 16,8-4 1-16,-26-3 2 15,12-1 0-15,-29 1 2 16,3 0-2-16,-28 0-1 16,8 3 3-16,-29 0 0 15,-7 4-4-15,-7-1 1 16,-28 3 0-16,-18 0 2 0,-3 7-1 16,-11 0-1-16,-18 2 1 15,-17 4-1-15,-11 3-3 16,-10 0 2-16,-8 3 1 15,-10 0 2-15,-7-3-1 16,-11 0-1-16,-6 0 1 16,-12 0-1-16,-6 0 0 15,-4 0 2-15,-7-3 5 16,-7 0 4-16,-3-3-6 16,-8 6-1-16,-3-10-2 15,-4 1-2-15,-3-10 1 16,0-9 1-16,-4-22-3 15,1-13 0-15,2-9 3 0,1-16 1 16,0-34-1-16,3-7-2 16,-3-15 1-16,4-19-1 15,-1 0 0-15,4-16 2 16,3-3-3-16,8-6 0 16,3-6 1-16,7 21 2 15,7-2-1-15,4-1-1 16,3 23-24-16,7 5-9 15,11-2-10-15,7 18-1 16,0 13-104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03:05.31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2925 5510 220 0,'0'-16'82'0,"0"13"-64"0,-4 0 13 16,4 3 1-16,0 0-4 16,0 0 3-16,0 0-11 15,-4 6-2-15,4 4-10 16,0 12 1-16,0 12 4 0,4 16-3 16,0 1 0-16,-1 11-2 15,1-2 2-15,-1 9-3 16,1 19-2-16,-1 3-5 15,-3-7 0-15,4-8 0 16,-1 5 0-16,1 1 0 0,-1-4 2 16,1-3-1-16,-1-15-1 15,1-13-17-15,-1-10-9 16,-3-8-19-16,0-11-8 16,-3-14-50-1,3-8-50-15,0-11 56 16</inkml:trace>
  <inkml:trace contextRef="#ctx0" brushRef="#br0" timeOffset="270.283">2649 6128 268 0,'-10'3'101'0,"6"-3"-78"0,4 0 4 15,0 0-3-15,4 0-3 16,6 3 2-16,4 0-1 16,4 0 1-16,7 0-13 15,3 1-3-15,11-1-1 0,3-3-3 16,15 0-2-16,6-3 2 16,4-4 0-16,-3 1-1 15,-4-3 1-15,-4-1-55 16,-3 4-22-16,0 6-69 15</inkml:trace>
  <inkml:trace contextRef="#ctx0" brushRef="#br0" timeOffset="871.345">3485 5491 256 0,'-10'-6'96'0,"6"6"-75"0,-6 6 19 0,3-3 2 0,0 4-11 16,0 2-3-16,0 7-10 15,-4 12-3-15,4 10-9 16,-4 2-4-16,1 4 1 0,-4 0 2 16,7-6 2-16,0-4-6 15,-1-5-2-15,5-4-3 16,3-3 0-16,3-4 3 16,8-2 0-16,10-3 1 15,4-7 0-15,3 3 0 16,7-2 0-16,8-4 0 15,-4 6 0-15,3 0 0 16,0 7 0-16,-7 3 0 16,11 3 0-16,0 6 0 15,-7 3 0-15,0 4 6 0,-4-4 4 16,-7-6 14-16,-10 7 8 16,-4-4-4-16,-7-3-2 15,-10 0-8-15,-8-3-1 16,-7 3-10-16,1-3-4 15,-8 6-2-15,0-3-1 16,-3 1 0-16,0 2 0 16,0-9 0-16,-11-10 0 15,-3 0-11-15,6-9-5 16,1-9-21-16,7 0-9 16,7-10-26-16,3-6-10 15,7-13-68 1</inkml:trace>
  <inkml:trace contextRef="#ctx0" brushRef="#br0" timeOffset="1083.281">3344 5545 284 0,'0'0'107'0,"0"0"-83"0,11 0 8 15,-4 0 1-15,7-4-12 16,11-2 0-16,-1-3-10 15,12 3-2-15,6-7-5 16,0 4-3-16,1-1 0 0,-4 4-1 16,3 6 2-16,-7 6-41 0,15 10-18 15,-5 6-84 1</inkml:trace>
  <inkml:trace contextRef="#ctx0" brushRef="#br0" timeOffset="1426.679">4202 6460 376 0,'-18'-3'143'0,"7"-6"-112"0,-3-10 10 0,4 9-5 15,-4-5-19-15,-1-14-4 16,5-14-8-16,-1-14-4 0,8-2 0 15,3 2-1-15,7 4 0 0,3 3 0 16,5 12 2-16,6 7-3 16,0 2 0-16,0 17 3 15,4 6 3-15,3 6-2 16,4 15 0-16,-8 14-1 16,5 14-2-16,-5 14 1 15,1-1-1-15,3-5 2 16,-10-4 1-16,-1-7-8 15,1-5-4-15,-4-4-46 16,0-6-19-16,-3-6-94 16</inkml:trace>
  <inkml:trace contextRef="#ctx0" brushRef="#br0" timeOffset="1998.393">4307 5215 264 0,'-10'4'101'0,"6"2"-78"0,1 0 24 0,-1 0 5 15,1 1-12-15,-1-1-3 16,1 0-15-16,3-6-4 0,0 0-10 15,0 0-3-15,3-6-1 0,4-4 0 16,4 1 2-16,6 0 8 16,8-1 3-16,0 4 0 15,7 6 0-15,-8 6 2 16,-6 7 0-16,0 6-2 16,-4 3 0-16,-7-4-5 15,-4 7-2-15,-3-6-6 16,0 0-1-16,-3-3-1 15,-1-1-2-15,4 1 1 16,0 0-1-16,0-1 0 16,4-2 2-16,3 6-3 15,3-4-2-15,5-2 2 16,6-4 0-16,-4-2-2 0,4-4 0 16,4-3 2-1,0 0 2-15,3 0 0 0,-7 0-1 16,0 3 1-16,-3 3 1 15,-4 4-1-15,-3 2 2 16,-4 16 0-16,-4 4 3 16,-6 2-3-16,-4 4-2 15,-4 3 0-15,-6-4 1 16,-5 1-8-16,-6-7-3 16,-11 4-53-16,1-4-21 15,2 0-119 1</inkml:trace>
  <inkml:trace contextRef="#ctx0" brushRef="#br0" timeOffset="3047.425">2762 7388 288 0,'0'-12'110'0,"0"12"-86"0,4 0 5 0,-4 6-3 16,3-3-11-16,4 3 2 15,4 4-6-15,3-1-1 16,0 1-6-16,11-1-3 0,10 0 2 16,15 1 2-16,2-4 2 15,12 4 1-15,-8-4 0 16,11-3 0-16,4-3 0 15,10 0-2-15,11 0-1 16,-7 0-3-16,10-3 1 16,14-3-2-16,8 6 2 15,-5 0-2-15,8 0-1 0,11 0 3 16,-1 0 2 0,1-4-2-16,14-2 0 0,-1 3 1 15,-3-3 0-15,22-1-2 16,-12 4-2-16,1 0 1 15,14 0-1-15,0 3 0 16,-11 0 0-16,14 3 0 16,1 0 2-16,-1-3-3 15,11 0 0-15,-14 0 1 16,13-3 2-16,1 0-3 16,-3 0 0-16,13 0 3 0,-10 0 1 15,7 3 3 1,0 0 1-16,-3 0-3 0,52 3-3 15,-28 3-3-15,11-3 1 16,-11 3 1-16,-7-6 0 16,7 0 0-16,-10-3 2 15,20 0 3-15,-9-3 2 16,16-4-3-16,-13 4-1 16,14 0-3-16,-11 0-1 15,4 3 1-15,3-1 0 16,-14 4 0-16,7 0 0 15,-17 0 0-15,14 0 0 16,-15 0 0-16,1 0 2 16,-1 4-3-16,-20 2 0 15,6-3 1-15,-7 6 0 0,-20 1 0 16,2-1 0-16,-2 4 0 16,-12 6 0-16,-20-1 0 15,3 1 0-15,-4 0 0 16,-10 0 2-16,-18 0-3 15,-14-4 0-15,-6 1 1 16,-12-7 0-16,-6 7 0 16,-8-3 0-16,-10-4 0 15,-8 0 2-15,-6-2 1 16,-7-4 1-16,-8 0 0 16,-3 0 2-1,-7-3-3-15,0 0-2 0,-7-3-1 16,0 0-6-16,0 0-1 15,0 0-54-15,0-4-22 16,11-2-86 0</inkml:trace>
  <inkml:trace contextRef="#ctx0" brushRef="#br0" timeOffset="3829.216">16510 4833 252 0,'21'16'93'0,"-3"-10"-72"0,10 3 7 16,-14-6-2-16,7 0-12 15,8 1-3-15,9-4 0 16,22-10 3-16,14-12-8 16,8-19 8-16,13-12 3 0,25-13-5 15,7-12-2-15,21-32-3 16,21-9 0-16,8-6-4 0,24-29 0 15,-4 7-3-15,18 9-1 16,-3-13-30-16,14 1-14 16,-7 12-30-16,3 3-11 15,0 3-22 1</inkml:trace>
  <inkml:trace contextRef="#ctx0" brushRef="#br0" timeOffset="6067.891">5958 5491 240 0,'11'-37'90'0,"-11"27"-70"0,4 4 17 15,-4 6 4-15,0 9-7 16,0 4 3-16,0 6-8 16,3 12-1-16,1 13-15 15,3 9-1-15,0 1 1 0,3 11-1 16,1-5 1-16,3 6-7 16,-7 12-2-16,4 7-2 15,-4-7-2-15,0-2 1 16,0-4 1-16,0-6-1 15,0 2-1-15,-4-11-28 16,1-10-11-16,-1-6-27 16,-6-16-11-16,-4-10-61 15</inkml:trace>
  <inkml:trace contextRef="#ctx0" brushRef="#br0" timeOffset="6291.279">5669 6122 260 0,'-3'0'96'0,"10"0"-75"0,3-4 17 0,-3 1 1 15,4-6-10-15,10-7-2 16,14-3-9-16,11 1-3 0,11-1-9 16,3 3-4-16,0 4 1 0,0 2 0 15,7 4 1-15,3 6-2 16,8 3 1-1,-4 3-68-15,0 1-28 0,-11-1-44 16</inkml:trace>
  <inkml:trace contextRef="#ctx0" brushRef="#br0" timeOffset="6818.901">6410 5570 260 0,'7'-35'96'0,"7"26"-75"0,14-7 8 0,-14 10-1 16,11 0-8-16,7-1-2 16,-4 4 3-16,7 3 1 15,4 6-11-15,4 4 11 0,2 9 5 16,-2 12-1-16,-4 16 2 16,-8 6-5-16,-6 7-2 15,-11-1-11-15,-10 14-4 16,-8 18-4-16,-10 6-2 15,-4-6 1-15,-3-7 1 0,0 10-1 16,7-3-1-16,-4-6-2 16,11-13 1-16,4-12-1 15,6-13 0-15,11-13 2 16,4-6 0-16,10-12 0 16,11-13 0-16,7-12-3 15,-4-13 0-15,4-3 2 16,-4-3 2-16,1 2 0 15,-4 1 2-15,3 7-48 16,-10-1-20-16,-1 6-84 16,-2 1-63-1,-1 2 85-15</inkml:trace>
  <inkml:trace contextRef="#ctx0" brushRef="#br0" timeOffset="7297.163">7447 6507 372 0,'-21'-15'140'0,"10"2"-109"0,-3 4 11 0,4 9-1 0,-4-10-19 15,-1 1-2-15,1-10-10 16,4-3-4-16,3-9-3 15,3-16-5-15,8-10 1 0,6 1-1 16,4 2 0-16,4 7 4 16,3 3 1-16,0 16-1 15,1 3-2-15,-1 13 1 16,-4 9-1-16,1 15 0 16,3 13 0-16,-3 6 0 15,-4 13 2-15,-3 0-3 16,-1-6 0-16,1-7-1 15,-1-6 0-15,1-6 2 16,3-9 0-16,4-14 0 16,6-8 0-16,-3-10-3 15,8-6 2-15,-1 9 1 16,0 16 0-16,-3 12 2 16,0 13 1-16,-4 6-1 0,-4 4-2 15,-3 2 1-15,1 1 1 16,-5-7-23-16,4-3-11 15,-7-6-23-15,4-7-11 16,-4-2-92 0</inkml:trace>
  <inkml:trace contextRef="#ctx0" brushRef="#br0" timeOffset="7898.217">7659 5397 320 0,'3'-12'121'0,"1"2"-95"0,3-5 7 15,-4 8-3-15,8-5-10 16,3-4 0-16,11 0-5 16,3 1-1-16,0 12-8 15,1 3 0-15,-1 3 1 0,-4 6 3 0,-2 7 1 16,-1-4-1-16,-11 7 1 16,1 0-6-16,-4 0-1 15,-3 0-2-15,-4-1 1 16,0 4-2-16,0 0-1 15,3 0 1-15,1 0 1 16,3 0-3-16,0 3-2 16,3-6 2-16,4-3 2 15,0-4-2-15,4 1-2 16,0-4 2-16,-1 1 0 16,1-4 1-16,0 3 0 15,-1-2 0-15,1 8 0 16,-4 4 0-16,0 0 2 15,-3 3-1-15,-8 0-1 16,-3 3 3-16,-3-3 0 0,-8-3-1 16,1 6 1-16,-5-3-2 15,-2 0-1-15,-1-4 1 16,1-2 1-16,-1-3-6 16,0 2-1-16,1-5-42 15,3-1-17-15,-1-3-90 16,1 1-59-1,0-1 94-15</inkml:trace>
  <inkml:trace contextRef="#ctx0" brushRef="#br0" timeOffset="8362.929">8336 6720 332 0,'-14'0'126'0,"7"-9"-98"0,-4-16 14 0,8 9 2 15,-1-9-16-15,1-9-4 0,3-4-11 16,3-3-6-16,8-3-4 16,3-15 0-16,7-7 2 0,7-3-2 15,4 3 0-15,0 7 1 16,3 5 0 0,0 10-2-16,8 13-2 0,3 12 1 15,3 10 1-15,0 15-1 16,-3 16 2-16,-3 22 0 15,-12 9 1-15,-2 1 0 16,-8 8 0-16,-4-2-2 16,-2-1-2-16,-5 1-8 15,-3-4-3-15,0-9-36 16,-3-9-14-16,-1-10-55 16,-6-25-81-1</inkml:trace>
  <inkml:trace contextRef="#ctx0" brushRef="#br0" timeOffset="8842.659">8735 5447 316 0,'-4'-3'121'0,"-3"3"-95"0,0-6 9 0,4 6-1 0,-1-3-11 15,4-3-1-15,4 6-6 16,6-10 0-16,8 10-9 16,7-3 0-16,10-3 3 0,0 6 0 15,0 6 4-15,-3-3-1 16,0 13 2-16,-4-4 1 15,-3 10-1-15,-4 3-5 16,-7 7-2-16,-3 15 0 16,-4 6 0-16,-4-3-4 15,-3 4-1-15,0-7-1 16,0-3 1-16,0-7-2 16,0-2-1-16,0-7-2 15,4-3 1-15,-1-3-1 16,4-6 0-16,4-4 0 0,3-2 0 15,4-7-3-15,3-3 1 16,4-7 4-16,-1 1 4 16,4-3-12-16,1-1-7 15,-1 1-58-15,0-1-25 16,-3 1-80 0</inkml:trace>
  <inkml:trace contextRef="#ctx0" brushRef="#br0" timeOffset="9713.42">20108 5328 236 0,'4'0'90'0,"6"0"-70"0,19-6-5 0,-15-3-6 16,10-1-8-16,15-9-1 15,7-6 1-15,7-9-1 16,4-13 0-16,17 6 8 0,17-9 5 16,12-7 2-16,10-12 4 15,24-22-7-15,8 1 1 16,28-5-6-16,10-21 1 15,25-18-5-15,7-1-2 16,18-28 0-16,0 3 1 16,14 3-3-16,-4-15 0 15,4 5-122-15,-10-2-61 16,-12 9 86-16</inkml:trace>
  <inkml:trace contextRef="#ctx0" brushRef="#br0" timeOffset="11921.477">25407 2961 288 0,'-56'-19'107'0,"34"3"-83"0,-9-2-5 0,13 11-8 16,-10 4-12-16,-11-6 1 16,-17 9 0-16,-4 0 2 15,-4 9-1-15,-3 7 4 0,-7 12 4 16,-14-3-3-16,-4 10-1 15,4 9 0-15,3 15-1 16,-3 13-2-16,0 0-2 16,-4 16-2-16,4 25 1 15,10 3 1-15,8 3 2 16,6 7 1-16,1 15 1 16,10-10-2-16,7 7-2 15,11 10 3-15,14-13 0 16,17-1 3-16,18-2 3 0,14 3 0 15,25-6 2-15,28-13-6 16,22-4-1-16,17 1-4 16,24-9-3-16,4-20 4 15,25-11 1-15,0-23-3 16,14-22 1-16,4-28 2 16,10-28 1-16,7-19 1 15,-14-10 0-15,7-9-5 16,-14-21 1-16,-18-14 0 15,-6 1 2-15,-19-7-1 16,-24-21-1-16,-3-29 1 16,-36 3-1-16,-28-24 0 15,-29 15 0-15,-31-26-3 0,-35 4 2 16,-22-3 1-16,-17-12 2 16,-35 12-1-16,-22-1-1 15,-13 14 1-15,-22 31-1 16,10 31 2-16,-6 22 3 15,3 28-11-15,18 13-5 16,0 12-143 0</inkml:trace>
  <inkml:trace contextRef="#ctx0" brushRef="#br0" timeOffset="12971.643">10086 6009 244 0,'-21'-16'90'0,"14"10"-70"16,0-4 13-16,3 7 1 0,1 0-9 16,3 0 0-16,0 0 1 15,0 3 3-15,3 0-15 16,4 6 5-16,4 3 2 0,6 4-5 16,12 3-1-16,9-1-3 15,12 1 2-15,6-3-3 16,4-10-1-16,11-6-4 15,10-4-1-15,7 1-3 16,-7 3 1-16,-7 0-2 16,-7 0-1-16,-7-1-8 15,-7 4-3-15,-7-3-49 0,-7 0-21 16,-4 0-81 0</inkml:trace>
  <inkml:trace contextRef="#ctx0" brushRef="#br0" timeOffset="13421.981">10936 5382 280 0,'0'-35'107'0,"0"13"-83"0,11-9 8 0,-4 18-2 0,3-6-10 15,8 1 1-15,14-1-1 16,10 6 0-16,7 10-11 16,1 13 10-16,-1 11 4 0,-3 11-5 15,-4 9 0-15,-6 9-5 16,-12 12 0-16,-6 20-7 16,-7 3-2-16,-8-1-2 15,-6 13 1-15,-8 13-2 16,-7 0-1-16,-3-7 1 15,-3 1-1-15,-1 3 0 16,7-1 2-16,8-15-6 16,6-19 1-16,8-15 1 15,10-17 1-15,7-11-2 16,7-11 2-16,0-8 1 16,8-10 2-16,9-10-1 0,8-12-1 15,7-6 1-15,-3-3 1 16,-4 3-10-16,-7 3-2 15,-4 3-41-15,-7 3-17 16,-3 3-99 0</inkml:trace>
  <inkml:trace contextRef="#ctx0" brushRef="#br0" timeOffset="13783.533">12030 6595 376 0,'-25'-9'143'0,"14"-4"-112"0,-6-12 16 16,10 12 1-16,-4-5-23 15,1-11-6-15,3-8-9 16,-1-10-2-16,5-16-5 16,3-9 3-16,3 3 0 0,5 3 0 15,6 6 1-15,3 17-4 16,8 5-2-16,7 10 0 15,7 12-1-15,3 13 0 16,0 12 0-16,1 23 2 16,-5 21 3-16,-6 16-4 15,-4 3-1-15,-3 13 0 16,-4 9 2-16,-3 3-1 16,-1-12-1-16,-2-10 1 15,-1-12 1-15,0-13-34 0,0-9-13 16,4-13-31-16,-1-9-10 15,1-13-77 1</inkml:trace>
  <inkml:trace contextRef="#ctx0" brushRef="#br0" timeOffset="14773.268">13000 6297 244 0,'-32'-6'90'0,"14"9"-70"0,-3 0 13 0,11 0 1 16,-1 4-7-16,4-1-1 15,0-3-6-15,4 6-2 16,3-2-10-16,7-4 6 0,7 6 3 15,14-3 6-15,14-2 3 16,11-1-5-16,7-3-2 0,0-3-7 16,4 3 0-1,10 0-7-15,7 0-3 16,-4 3-1-16,-6 0 1 0,-8 0-1 16,-6 0-1-16,-8-3-17 15,-6 0-9-15,-8-3-37 16,-7-3-17-16,-3-16-75 15</inkml:trace>
  <inkml:trace contextRef="#ctx0" brushRef="#br0" timeOffset="15193.068">13720 5472 296 0,'-11'-28'110'0,"11"22"-86"0,7-3 20 0,0 9 2 15,7-10-11-15,4 7-3 16,7-3-5-16,10-4 0 16,11 10-15-16,3 0 2 0,4 7 2 15,0 5-4-15,-4 7-2 16,-6 19-3-16,-8 12 0 16,-7 22-4-16,-10 0 0 15,-11 13-1-15,-7 12 1 16,-11 9-2-16,-6 1 2 15,-1-10-4-15,4 7 0 16,3 2 1-16,8-8 0 16,6-11 0-16,8-15 0 15,6-12-3-15,8-13 0 16,7-16 4-16,7-9 1 16,10-9 0-16,18-10 1 0,7-9 2 15,0-10 2-15,-3-3-3 16,3 0-1-16,0 4-3 15,0 2-3-15,-7 7-45 16,-7 6-20-16,-7 6-69 16,-7-3-28-16,0-3 30 15</inkml:trace>
  <inkml:trace contextRef="#ctx0" brushRef="#br0" timeOffset="16499.882">27615 5322 216 0,'-17'13'82'0,"10"-13"-64"0,-4 0 7 0,4-4-3 15,0-2-17-15,4-6-4 16,-1-1-1-16,4-12-1 15,4-6 1-15,3-7 2 0,7-3 1 16,10-6 10-16,12-9 6 16,27-32 1-16,32-22 3 15,11-15-9-15,39-38-1 16,14-7-9-16,28-27-3 16,3 6-28-16,4-7-11 15,-17 19-87 1</inkml:trace>
  <inkml:trace contextRef="#ctx0" brushRef="#br0" timeOffset="16963.675">29722 5124 216 0,'42'-18'82'0,"-10"-1"-64"0,28-16 9 0,-32 23 0 16,11-13-12-16,6-13-3 15,23-22-3-15,20-21 1 16,10-7-5-16,15-12-1 0,21-26 2 16,4 7-5-16,-4-3-3 0,11-3-57 15,-8 2-25-15,-13 7-17 16</inkml:trace>
  <inkml:trace contextRef="#ctx0" brushRef="#br0" timeOffset="18976.357">4240 8457 224 0,'-10'-43'85'0,"-1"27"-66"0,-6-3 10 0,10 10-1 16,-4 6-3-16,0-1 0 15,1 4-10-15,-4 4-4 16,-7 5-6-16,-4 13-4 0,-3 16 2 15,-4 18 2-15,-7 4 4 16,4 5-2-16,-1 11-2 16,8 11-2-16,-3 14-3 15,6-4 1-15,7-3 1 16,4 0-3-16,3-6 0 16,4-10-1-16,7-12 0 15,7-9 2-15,8-10 0 16,6-13-3-16,7-9 2 0,14-6-1 15,1-10 0 1,6-2 2-16,4-1 2 0,0 0-1 16,7 10 2-16,3 3-4 15,4-1 0-15,0 11 1 16,-7-1 0-16,-7 3 2 16,-3 7 1-16,-19 6 10 15,-2 9 6-15,-8 4-4 16,-7 2 0-16,-11-2-5 15,-6 5 1-15,-11 7-6 16,-14 10-1-16,-8 5-4 16,-6-8-1-16,0-11 3 15,-1-8 1-15,5-13-4 0,-1-10 1 16,-4-12 0-16,8-9 2 16,-7-13-1-16,6-13-1 15,12-18-2-15,6-19 1 16,4-10-1-16,14-6-2 15,11-15 3-15,-1-29 0 16,8-12 1-16,-4-16 0 16,7-19 2-16,-3-6 3 15,3-22 0-15,0 3 2 16,-7-9-2-16,-3 12 2 16,-8 25-4-16,-3 13 0 15,-7 25-1-15,-7 13 1 16,-14 18-2-16,0 22 2 15,-4 26 0-15,4 24 1 16,-8 23-5-16,8 12-1 0,7 6 1 16,3 22 0-16,11 6-21 15,7 7-8-15,11-3-47 16,7-10-20-16,6-3-40 16</inkml:trace>
  <inkml:trace contextRef="#ctx0" brushRef="#br0" timeOffset="19412.336">5101 10380 264 0,'-14'6'101'0,"0"-9"-78"0,-7-7 9 0,10 4 0 16,-6-3-11-16,-12-4-2 15,-2-9-5-15,2-9-1 16,5-16-7-16,-5-25 0 0,12-7 1 16,6 1 3-16,4-7 4 15,7-6-4-15,11-3 0 16,6 9-6-16,8 23-1 15,0 8-1-15,7 29-2 16,6 25 3-16,1 25 2 0,-7 23-2 16,3 5 0-1,-3 16-1-15,0 19-2 0,-4 3 1 16,-3-10 1-16,-1-9-1 16,5-3-1-16,-8-12 1 15,0-10-1-15,-4-3-38 16,1-16-16-16,-4-13-59 15,0 1-26-15,-3-13 30 16</inkml:trace>
  <inkml:trace contextRef="#ctx0" brushRef="#br0" timeOffset="19997.188">5179 8235 244 0,'-14'-19'90'0,"3"19"-70"0,1 3 17 0,-1 3 4 16,0 1-20-16,1 2-4 16,3 1-10-16,0-1-3 15,7-6-2-15,3 3 1 0,4-6 2 0,4-6 7 16,6-6 2-16,8-4-1 15,-4-3 2 1,8 3-2-16,-1 7 0 0,7 6 1 16,-10 9 2-16,3 7 2 15,-7 5 3-15,-7 1-5 16,-7 9-1-16,-3 1-7 16,-4 5-3-16,-4 1-2 15,-3 2-3-15,0-2 1 16,4-4 1-16,3-3-1 15,3 1-1-15,8-4-4 16,6-3 0-16,12-4 0 16,-1-2 2-16,7-3 1 15,0-7 3-15,1 3-1 16,-1-9 2-16,-3 0-4 16,-1 0 0-16,-9 7-1 0,-1-4 0 15,-7 6 6-15,-7 1 2 16,-4 11-2-16,-6-2-3 15,-8 6 0-15,-6 7 1 16,-4 2-3-16,-15 7 0 16,-3 0 3-16,1 6 3 15,2-6-4-15,5-10-3 16,9-6-24-16,8-6-7 16,11-10-28-16,6-12-9 15,4-6-89 1</inkml:trace>
  <inkml:trace contextRef="#ctx0" brushRef="#br0" timeOffset="20402.978">6188 9524 252 0,'-32'9'93'0,"14"-15"-72"0,1 6 20 0,10 0 7 15,0 0-17-15,3-3-3 16,4-1-12-16,4 1-5 16,6 0-6-16,11-3-2 0,11-7 3 15,17-5-5-15,22-4-1 16,3-4 2-16,0 5 1 16,14-1-4-16,1 6 1 15,6 3 0-15,-7 7 2 16,-10 6-63-16,-4 6-26 15,-7 7-51 1</inkml:trace>
  <inkml:trace contextRef="#ctx0" brushRef="#br0" timeOffset="20944.813">7567 8207 260 0,'-7'-63'96'0,"4"38"-75"0,3 3 8 0,0 19 17 16,7 25-6-16,3 18-17 15,4 14-11-15,0 27-8 16,0 26-1-16,4 6 0 0,0 31-1 16,-4 13 1-1,4 9-2-15,-1 16 2 0,4-10-4 16,0 10 0-16,4-19 3 15,3-28 1-15,1-25-4 16,2-16-1-16,-2-25-37 16,-1-13-16-16,-3-24-85 15</inkml:trace>
  <inkml:trace contextRef="#ctx0" brushRef="#br0" timeOffset="21560.934">8273 9994 264 0,'-32'-35'99'0,"14"13"-77"16,-6-12 4-16,13 21-2 0,0-9-8 15,1-3 1-15,-1-12-1 16,4-7 0-16,4-19-8 15,6-9 1-15,4 0 2 0,7 6-4 16,8 3 1-16,6 13-5 16,7 13 0-16,0 11-3 15,1 14-1-15,-1 12 3 16,0 9 3-16,-3 10 0 16,-4 9 0-16,-7 13-3 15,0 9 1-15,-3-3 0 16,0-6 3-16,-4-13-3 0,3-3 0 15,1-15-1-15,7-20-2 16,3-18 1-16,7-6-1 16,8-1 0-16,-1 7 0 15,4 3 0-15,-4 22 0 16,-3 18 0-16,-4 26 2 16,-7 12 1-16,-3 4 1 15,-4-1-5-15,-3-2 1 16,-4-7-2-16,0-10 0 15,0-2-29-15,-3-13-14 16,-1-10-59-16,5-5-25 16,-1-7 16-1</inkml:trace>
  <inkml:trace contextRef="#ctx0" brushRef="#br0" timeOffset="22128.947">8844 8047 248 0,'-17'-13'93'0,"2"16"-72"0,-2 7 7 0,6-1 0 15,-3 4-15-15,7-1-4 16,7 1-9-16,7-1 0 16,14-2 0-16,7-7 2 0,4-3 3 15,3 0 7-15,1-10 4 16,-1 7 1-16,-3 3-1 16,-4 3 5-16,-7 16 1 15,-3 0-3-15,-8 12-1 16,-3-2-8-16,-3-1-4 15,-4 0-3-15,-4 0 0 16,1-3-2-16,-1-3 2 16,1-6-4-16,3 0 0 15,0-7-1-15,0 7-2 0,0-7 3 16,3 1 0-16,1-1 1 16,-1-3 0-16,1 1-3 15,0-1 2-15,-1 0 1 16,-3 0 2-16,0 1 1 15,-3 5 1-15,-1 1-2 16,-3 2 1-16,-4 4-4 16,-3 3 0-16,0 0 1 15,0-6 2-15,0-4-8 16,0-5-3-16,0-4-33 16,3 0-15-16,1 0-69 15,-1-3-58 1,0 3 72-16</inkml:trace>
  <inkml:trace contextRef="#ctx0" brushRef="#br0" timeOffset="23465.171">8985 8555 156 0,'-3'6'60'0,"3"-3"-47"0,-4 3 10 0,4-6 1 16,0 0 3-16,0 0 4 0,-3 0-4 15,-4-3-2-15,0-3-13 16,0-3 3-16,3-1 3 0,0 1-6 15,1 6-2-15,3-4-8 16,3 7-3-16,1 0 2 16,3 0 1-16,4 0-3 15,3 0 1-15,3-9 4 16,1-1 5-16,3 1-3 16,4 3-1-16,3 0 0 15,4 6-1-15,0 9-2 16,-1 10 1-16,1 9 0 15,-4 3 3-15,-7 4 8 16,-3-1 5-16,-7 1 2 0,-11 2-1 16,-7 1-6-16,-7-3-4 15,-11 12-5-15,-7 0-2 16,-3 3-1-16,-4-6-2 16,0-4 1-16,-3-8 1 15,-4-13-3-15,-3-13 0 16,-1-12 1-16,1-7 2 15,7-6-1-15,10 0-1 16,4 4-2-16,13 2 1 16,8 1-12-16,14 2-5 15,8-2-36-15,9-1-16 16,1 1-73 0</inkml:trace>
  <inkml:trace contextRef="#ctx0" brushRef="#br0" timeOffset="24216.026">9666 9759 264 0,'-10'0'99'0,"-1"0"-77"0,-7-10 13 16,8 7 1-16,-1-9-8 15,-3-10-2-15,0-13-8 16,0-12-3-16,0-9-9 15,3-7 0-15,4-9 4 0,4-13-2 16,6-12 1-16,4 6-1 16,7 10 0-16,7 12-2 15,8 18-1-15,2 14-3 0,8 15 1 16,0 16 4-16,0 31 4 16,0 28-6-16,-4 10-1 15,-7 6-2-15,-3 9 1 16,-1 10-2-16,-2 3 2 15,-5-10-2-15,1-12-1 16,0-12-2-16,-1-10 1 16,1-10-37-16,-1-8-16 15,1-11-33-15,0-14-13 16,-1-17-28 0</inkml:trace>
  <inkml:trace contextRef="#ctx0" brushRef="#br0" timeOffset="24696.181">9987 7834 240 0,'-7'6'90'0,"7"3"-70"0,-3 7 15 16,-1-7 2-16,4 4-15 15,0-4-2-15,0 7-8 16,0-7 0-16,11-2 4 16,-1-7 2-16,8 0-5 0,3 0-3 15,11 0 1-15,0 9 0 16,-1 0 1-16,-3 10 2 16,-3 6 2-16,-4 7 2 15,-3 15-4-15,-7-7 2 16,-8 7-7-16,-6 0-1 15,-8 1-4-15,-7 8-3 16,-3 7 0-16,0 9 1 16,3-10-1-16,4-5 2 15,4-10-4-15,3-6 0 16,7-4-4-16,3-8 1 16,8-7 0-16,10-7 2 15,4-5 1-15,6-7 3 16,8-6-1-16,0-10-1 15,0-3 1-15,0-2-1 0,-4-1 0 16,-3 0 0-16,-1 6-44 16,-2 7-18-16,-1-3-110 15</inkml:trace>
  <inkml:trace contextRef="#ctx0" brushRef="#br0" timeOffset="25507.192">11130 8918 252 0,'-25'10'96'0,"15"-10"-75"0,3 6 8 0,7-6-1 15,0 0-13-15,0 0-1 0,3-6-2 16,8 6 2-16,7 0-7 15,10 0 5-15,7 9 1 0,7-3 0 16,4 1 0-16,7-4-7 16,7-3-4-16,11-3-1 15,-1-4 1-15,-3 1-1 16,-3-3 2-16,-8 6 0 16,-6-7 1-16,-12 4-24 15,-2-3-12-15,-8 5-115 16</inkml:trace>
  <inkml:trace contextRef="#ctx0" brushRef="#br0" timeOffset="25942.992">11575 8175 236 0,'-14'13'88'0,"10"-7"-69"0,4 0 6 0,0 1 0 16,4-1-3-16,6 0 2 15,8-3 0-15,6 0 2 16,12 1-14-16,3-4 0 0,6 0-1 16,1 0-2-16,7 0 0 15,7 0-5-15,4 0-1 16,3 0 1-16,-4 0 0 0,-3 0 0 15,-10 6 2 1,-5 0-1-16,-6 7 2 0,-4 5 5 16,-6 14 4-16,-5 15-4 15,-6 25-2-15,-7 9-5 16,-4 14-4-16,-7 30 0 16,-4 4-1-16,-3-1 0 15,-3 10 0-15,-1-6 0 16,4-23 2-16,3-18-1 15,4-25-1-15,0-19-26 16,4-15-12-16,3-20-19 16,4-15-7-16,3-16-78 15</inkml:trace>
  <inkml:trace contextRef="#ctx0" brushRef="#br0" timeOffset="26482.614">12894 9417 184 0,'-7'-6'71'0,"7"6"-55"0,-4 0 9 15,4 0 1-15,0 0-2 16,0 0 3-16,-3 0 5 15,3-10 2-15,-4-5-18 16,4-7 6-16,0-10 5 0,0-15-4 16,4-12 1-16,-1-10-9 15,8 0-2-15,3 3-3 16,7 9-1-16,8 10-3 16,2 10-1-16,5 12-3 0,2 9 1 15,1 16-2 1,-4 13 2-16,1 15-2 0,-5 19 2 15,-2 16-2-15,-1-4 2 16,-3 1-2-16,-4-4 2 16,0-3-2-16,0-2-1 15,0-8-24-15,0 1-11 16,1-9-24-16,-1-7-11 16,0-9-70-1</inkml:trace>
  <inkml:trace contextRef="#ctx0" brushRef="#br0" timeOffset="26888.822">13878 9034 288 0,'7'0'110'0,"4"0"-86"0,14-3 2 0,-11 3-3 15,10-6-6-15,12 6-1 16,3-9-6-16,3-4-4 16,4 1-3-16,0-4 0 0,3 0 2 15,7-3-2-15,8 4-2 16,-1-1 0-16,-3 7 1 16,-7 5-6-16,-3-2 1 15,-8 6-48-15,-3-3-20 16,-4 3-61-1</inkml:trace>
  <inkml:trace contextRef="#ctx0" brushRef="#br0" timeOffset="27413.342">14848 8263 296 0,'-3'9'112'0,"-1"-9"-87"0,1 7 11 16,-1-4 0-16,-3 9-22 16,0 1-7-16,0 3-5 15,-3 2-2-15,-1 4 0 16,0 3 0-16,1 4 2 0,3 2-3 0,0 4 0 16,3 2 1-16,1 1 0 15,-1-1-3-15,4-2 2 16,0-7 1-16,0 7 2 15,4-10-3-15,3-3-2 16,3-7 2-16,4 4 0 16,4-9 1-16,7-1 2 15,6-3-3-15,5 1 0 16,6-1 1-16,4 3 2 16,0 4-3-16,0 2 0 15,0 7 1-15,-8 3 2 16,-2 7-1-16,-5-1-1 15,1 4-2-15,-4-4 1 16,1 7 1-16,-8-4 0 16,0-3 0-16,-7 1 2 15,-3-4-1-15,-4 0 2 16,-4-3 0-16,-6 0 1 0,-8 1-2 16,-7-5-2-16,-3 5 1 15,-3-8 1-15,-5-5-1 16,-6-7 2-16,-4-9-37 15,-3-3-17-15,0-13-89 16</inkml:trace>
  <inkml:trace contextRef="#ctx0" brushRef="#br0" timeOffset="27683.083">14746 8210 332 0,'0'-3'126'0,"0"6"-98"0,7-6 1 0,-3 3-7 15,6-4-11-15,8-2 1 16,7 0-5-16,13-3-2 16,15-7-2-16,7-3-3 0,4-3 1 15,6-6 1-15,8-3 1 16,10-1-1-16,4 1-2 15,-4 9-24-15,4 0-9 16,7 0-36-16,3 0-14 16,0 9-42-1</inkml:trace>
  <inkml:trace contextRef="#ctx0" brushRef="#br0" timeOffset="31334.013">15882 8592 268 0,'-14'19'101'0,"7"-13"-78"0,-4 1 17 15,4-4 3-15,0 0-6 16,0-3 1-16,4 6-17 16,6-3-7-16,8 13-9 15,13 3 1-15,15 6 3 0,11-3-3 16,3 0 2-16,7 0-7 15,14-7-1-15,10-5 0 16,8-10 2-16,0-10-1 16,-11-8-1-16,-4-14-46 15,-6-9-21-15,-7-2-92 16</inkml:trace>
  <inkml:trace contextRef="#ctx0" brushRef="#br0" timeOffset="32037.783">16739 7993 300 0,'-14'-31'112'0,"7"25"-87"0,4-4 2 16,-1 7-6-16,4 0-10 15,0 0 1-15,4 0-3 16,6-3 2-16,8-1-6 15,14 1 1-15,13-3 4 0,12-1 0 16,3 1 4-16,0-1 2 16,-4 10 2-16,-3 10-1 15,-7 9-1-15,-14 18-2 16,-15 13-1-16,-13 16-7 16,-8-6-4-16,-10 9-1 0,-7-3-1 15,-4 3 0-15,1-4 0 16,3-5 0-16,3-13 2 15,11 0-3-15,3-9-2 16,11-7 2-16,4-6 0 16,7-3 1-16,6-6 0 15,8-1 0-15,14-5 2 16,7-1-3-16,7-2-2 16,-4-1 2-16,-3 3 2 15,-7 1 0-15,-7 5-1 16,-7 4 1-16,-8 0 1 15,-10 3 5-15,-6 3 6 16,-8 3-5-16,-8 4 0 16,-6 2-4-16,-14 7-1 15,-14 6-1-15,-15 3-2 16,1-3-2-16,-1 0-1 0,1-3-3 16,0-6-1-16,6-10-16 15,11-9-5-15,11-1-15 16,14-8-5-16,14-10-14 15,7-10-6-15,11-2-67 16</inkml:trace>
  <inkml:trace contextRef="#ctx0" brushRef="#br0" timeOffset="32549.929">17787 8809 340 0,'-35'0'126'0,"21"0"-98"0,-7-3 3 0,10 3-3 15,0 0-17-15,1-4-1 16,-1-5-6-16,4 0-1 0,7-4-1 15,4-12-2-15,6-16 1 0,11-15 7 16,8 9 7-16,6 0-1 16,4 6 2-16,0 10-7 15,-4 9-3-15,-3 9 1 16,-8 13 0-16,-3 16-3 16,-3 15-1-16,-4 13-1 15,0 3-2-15,-3-3-2 16,-1-6 1-16,5-4 1 15,2-9 2-15,1-12-1 16,7-10 2-16,6-9 0 16,8-13 1-16,7-6-2 15,0-4-2-15,-4 14-2 16,-3 15 1-16,-4 15 1 16,-10 17 0-16,-4 2 0 15,-7 7 0-15,0 6 0 0,0 0 0 16,-3-12-22-16,0-7-8 15,-1-9-49-15,1-10-21 16,-8-3-52 0</inkml:trace>
  <inkml:trace contextRef="#ctx0" brushRef="#br0" timeOffset="34964.384">4572 11229 276 0,'-28'10'104'0,"14"-7"-81"0,-7-3 7 0,13 0-3 0,5-3-17 15,6-4-6-15,5-2 0 16,13-4 1-16,0-2-2 16,11-4 3-16,6 0 0 0,8 3 4 15,0 7 4-15,14 6-2 16,-7 6 1-16,0 6 1 15,-11 7 4-15,-6 3-1 16,-5 3 1-16,-13 3-7 16,-4 3-2-16,-10 0-5 15,-4-3-3-15,-11-3 2 16,4-3 0-16,-4-6-1 16,4 2-2-16,-3-2-2 15,10 0 1-15,3-1-1 16,11 1 0-16,4-1 0 15,10 1 0-15,-3-4 0 16,7-3 0-16,-1 1 2 16,5-4 0-16,-12-3 0 0,1 9 0 15,-7 1 0-15,-4 5 2 16,-7 7 10-16,-4 3 4 16,-10 7-5-16,-3 5-4 15,-11 7-4-15,-8 13 0 16,-2 8-2-16,-15 4-1 15,0-9 1-15,0-10-1 16,-7-9-14-16,14-10-5 16,11-9-23-16,3-9-9 15,11-7-22-15,14-3-8 16,14-9-52 0</inkml:trace>
  <inkml:trace contextRef="#ctx0" brushRef="#br0" timeOffset="35777.621">8971 10812 260 0,'0'-15'96'0,"0"11"-75"0,0 4 10 16,0 0 1-16,0 4-9 15,0 5 1-15,0 10-4 16,0 12-3-16,0 19-9 16,-7 7-5-16,0-4 0 0,-4 0-2 15,1-9-1-15,3-6-2 16,0-10 1-16,3-6-1 15,4-9 0-15,4-7 2 16,6-6 2-16,8-6-3 0,7-4 0 16,3 1-1-16,7-4 0 15,15 4 0-15,10-1 0 16,0 4 0-16,-1 0 0 16,-2 3 0-16,-4 6 0 15,-7 6 2-15,-7 4 2 16,-8 6 8-16,-6 3 3 15,-11 15 0-15,-7 20 0 16,-10 2-5-16,-8 4 0 16,-7 0-5-16,-10-7-2 15,-14-6 0-15,-8 0 1 16,-2-6-3-16,2-12 0 16,4-14-6-16,4-11 0 15,3-14-32-15,0-11-14 0,4-11-46 16,7-11-17-16,-4-7 12 15</inkml:trace>
  <inkml:trace contextRef="#ctx0" brushRef="#br0" timeOffset="35987.871">8915 10665 280 0,'21'-28'107'0,"-7"21"-83"0,11 1 10 16,-11 6 0-16,7 0-17 15,11-3-4-15,17-3-8 0,15-13-4 16,3 0 0-16,7-9-1 0,7-4 2 16,18-2-3-16,6 3 0 15,1 6 1-15,11 3 0 16,10 3-33-16,0 6-13 16,-4 7-87-1</inkml:trace>
  <inkml:trace contextRef="#ctx0" brushRef="#br0" timeOffset="36496.927">12552 10524 280 0,'-28'3'107'0,"17"22"-83"0,-3 19 19 0,7-22 6 15,0 12-25-15,3 7-5 16,4 34-12-16,4 13-5 16,-1 9-1-16,4 4-1 0,4 12 2 15,0-7-1-15,3-15 2 16,3-16-11-16,8-15-4 16,-4-16-25-16,0-16-9 15,4-15-93-15</inkml:trace>
  <inkml:trace contextRef="#ctx0" brushRef="#br0" timeOffset="37246.332">15148 10430 192 0,'-10'-47'71'0,"-1"31"-55"0,-3-6 13 16,7 13 2-16,-4-1-7 15,-6 1 0-15,3-1-9 16,0 10-4-16,-4 10-6 16,0 18 1-16,1 35 3 0,2 9-3 15,8 6 2-15,4 29-5 16,6 9 0-16,12-6 1 15,9 2 0-15,8 1-5 16,7-15 1-16,7-14 0 16,-4-24 0-16,11-32 8 15,7-37 7-15,3-20-1 16,-3-11 2-16,-3-39 6 0,-8-21 6 16,-10-7-15-16,-11-21-5 15,-10-4-5-15,-15 13 0 16,-17 15-2-16,-14 7 2 15,-14 13 0-15,-8 5 1 16,-3 10-5-16,0 19 1 16,4 22-2-16,3 22-2 15,11 15-6-15,10 10-2 16,15 0-22-16,13 9-10 16,8-9-30-16,13 3-13 15,19-7-27 1</inkml:trace>
  <inkml:trace contextRef="#ctx0" brushRef="#br0" timeOffset="37789.441">17590 10104 292 0,'-25'-32'110'0,"14"26"-86"0,1 6 5 16,6 9-3-16,4 10-8 15,4 9-1-15,3 13-7 16,3 22-2-16,1 18-4 16,3 13-5-16,0 1-2 0,0 2 2 15,4 0 2-15,-4-6-22 16,0-16-8-16,0-9-57 15,4-10-21-15,-1-21-2 16</inkml:trace>
  <inkml:trace contextRef="#ctx0" brushRef="#br0" timeOffset="39004.501">10633 14183 228 0,'-18'0'85'0,"8"0"-66"0,-1 0 12 0,4 0 3 0,0 0-7 16,3 0-1-16,4 0-10 16,4 6-3-16,10 7-7 15,11 9 7-15,10 6 4 0,11 6-9 16,7-2-2-16,3 2-4 15,15-6-2-15,13-9 3 16,5-9 0-16,-1-7-1 16,-7-3-2-16,7-3-2 15,0-7-1-15,-3 1 2 16,-7-1 0-16,-8 1-15 16,-10 0-6-16,-7-7-31 15,-7 7-11-15,3-4-57 16</inkml:trace>
  <inkml:trace contextRef="#ctx0" brushRef="#br0" timeOffset="39424.503">12312 12963 264 0,'-18'22'99'0,"11"-6"-77"0,-7 9 4 16,7-6 0-16,-3 9-6 16,2 16 3-16,5 47-4 15,6 15-2-15,5 48-9 16,2 12-3-16,4 38-1 0,0 6-7 16,4 25 0-16,0-6 1 15,-1 19 1-15,1-29-2 0,0-9 2 16,-1-25 3-16,1-34 1 15,3-38-19-15,0-32-9 16,0-27-115 0</inkml:trace>
  <inkml:trace contextRef="#ctx0" brushRef="#br0" timeOffset="40083.66">13145 15403 252 0,'-25'-19'93'0,"11"3"-72"0,-4-3 14 16,7 10 2-16,-3-7-17 0,-3-3-3 15,-1-3-7-15,0-3 1 16,4-3-6-16,0-9 1 0,4-11 1 15,-1-24 5-15,8-22 3 16,3-9-4-16,10-26-1 16,11-12 0-16,11 25 4 15,7 16-6-15,3 18 0 16,1 32-4-16,-1 19-3 16,-3 25 0-16,-4 24 1 15,-3 29-1-15,-4 13 2 16,-7 9-2-16,0 12 2 15,-3 20 2-15,-4-4 2 16,0-19 1-16,0-21 0 16,0-13-7-16,4-19 0 15,3-22-1-15,7-22 0 16,8-19-3-16,2-2 2 16,5 2 1-16,-1 4 0 0,-3 12 0 15,3 6 2-15,1 25-3 16,-5 16 0-16,5 22 1 15,-4 7 0-15,-4 5 0 16,-3-5 0-16,-4-4-5 16,-4-3-1-16,-2-6-37 15,-1-13-14-15,0 0-105 16</inkml:trace>
  <inkml:trace contextRef="#ctx0" brushRef="#br0" timeOffset="40820.15">13755 12947 248 0,'-14'22'93'0,"7"-12"-72"0,-4 6 7 0,8-10 0 0,-1 3-8 16,0-3-2-16,4 4-8 15,4-4-2-15,3-3-4 16,4-3 4-16,6 0 2 0,4 0 1 16,4 10 3-16,10-1 4 15,4 7 1-15,4 3-2 16,-5 3 2-16,-2-1-6 16,-8 8 0-16,-7 2-6 15,-7-3 1-15,-3 4-3 16,-8-1 0-16,-6-3-1 15,-8 4 0-15,1-4-5 0,-5 0-1 16,1-6 1-16,4 6 0 16,3-6-2-16,7-3 0 15,7 0-1-15,10-4 3 16,8-2 0-16,3-4 3 16,4-2-3-16,0-4-2 15,3-3 4-15,0 0 1 16,-3 0-3-16,0 9 1 15,0 1 0-15,-4 2 2 16,-3 4-3-16,-11 3 0 16,-4 3 7-16,-6 3 6 15,-8 6-4-15,-6 4 0 16,-4-1-4-16,-8 4-1 16,-2 2-3-16,-5 1-1 0,-6 0 1 15,-4-10 0-15,4 4-9 16,3-13-2-16,8-3-10 15,6-7-1-15,7-3-18 16,8-9-6-16,6 7-20 16,8-7-9-16,7-7-50 15</inkml:trace>
  <inkml:trace contextRef="#ctx0" brushRef="#br0" timeOffset="41270.092">14993 15070 328 0,'-32'10'123'0,"15"-10"-95"0,-12-4 0 0,15 1-6 16,-3 0-13-16,-1-3-1 16,0-7-2-16,4-2-1 15,4-10-3-15,3-13 3 0,3-9 4 16,4-9-1-16,7-1 3 0,11 1-2 16,7-7 0-16,10 3-5 15,7 1-3-15,4 12 2 16,0 12 0-16,0 13-1 15,0 22-2-15,-4 13 1 16,0 9 1-16,-3 6-1 16,0 13-1-16,-4 18 1 15,-3 17 1-15,-4-7-6 16,-3-10 1-16,-4 1-10 16,-3-13-2-16,-1-10-14 15,-3-2-7-15,-3-10-16 16,0-6-5-16,-4-7-73 15</inkml:trace>
  <inkml:trace contextRef="#ctx0" brushRef="#br0" timeOffset="41826.907">15222 13180 236 0,'0'-19'88'0,"0"9"-69"0,0-2 0 0,0 9-4 0,0-1-7 15,0 1 3-15,0 0 3 16,0 0 3-16,0 0-9 15,0 0 4-15,4 3 2 0,3 3 1 16,4 3 1-16,3 4 0 16,3 2 3-16,8 1-5 15,3 6 0-15,4 2-2 16,0 1 0-16,-4 7 2 16,0 2 2-16,-7 0-3 15,-3 13 2-15,-4-3-8 16,-7 0-2-16,-3 9-3 15,-8-3-2-15,-6 19-2 16,-5 9-1-16,1 0 2 0,4-12 0 16,-1-3 1-16,8-13 0 15,3-10 0-15,3-2 0 16,4-10 0-16,4-6 0 16,3-10-3-16,7 0 2 15,4-9-1-15,-1-3 0 16,5-3 2-16,-1-3 0 15,4-1-5-15,-1-2-1 16,5 2-33-16,2 1-13 16,8 3-18-16,0 2-5 15,7 1-52 1</inkml:trace>
  <inkml:trace contextRef="#ctx0" brushRef="#br0" timeOffset="44766.991">16644 14362 192 0,'-7'0'71'0,"7"0"-55"0,0 0 11 0,0 0 0 0,0 0-9 16,0 0-3-16,0 0 0 16,0 0 3-16,4 0-10 15,-1 3 2-15,4-3 3 0,0 0-1 16,0 0 3-16,4 0-2 16,3 0 0-16,4 0-3 15,10 0-1-15,11 0-3 16,10 0 1-16,7-3-2 15,1-1 0-15,-1-2-3 16,1-3-2-16,3-1 1 16,0 4 1-16,0-3-3 15,-4 9 0-15,-6-3 1 16,-8 3 0-16,-7 3 0 16,-3 6 0-16,-7 1-9 15,-8-1-4-15,-3 3-48 0,-3-2-23 16,-8-4-38-1</inkml:trace>
  <inkml:trace contextRef="#ctx0" brushRef="#br0" timeOffset="45382.788">16891 13697 236 0,'-4'-10'88'0,"1"10"-69"0,-4 0 15 0,3 0 1 16,-3 4-7-16,0-4 0 15,0 9-4-15,0 13-3 16,4 16-11-16,6 18-4 0,8 16 0 15,3 10 1-15,3 24 1 16,5 7-7-16,2-3 0 16,1 12-1-16,0 10 2 15,-4-13-3-15,0-9-2 0,0-13 2 16,-3-12 0-16,0-16-13 16,-1-22-3-16,-3-19-51 15,4-12-22-15,0-23-34 16</inkml:trace>
  <inkml:trace contextRef="#ctx0" brushRef="#br0" timeOffset="46196.556">18098 13427 240 0,'-11'-78'90'0,"4"40"-70"0,-7-6 8 0,3 29 0 15,-3-1-6-15,-4 3 1 16,-6 4-3-16,-4 6-3 15,-4 6-9-15,-4 10 1 0,1 12 2 16,0 19-4-16,0 9-2 16,3 6-2-16,7 7-3 15,4 13 1-15,3 12-1 0,4 0 0 16,7-4 0 0,4-8 0-16,3-7 0 0,7-13 0 15,7-15 0-15,11-3-3 16,10-10 2-16,11-9 1 15,3-3 0-15,4 0 0 16,3-3 0-16,4 6-3 16,11 6 0-16,0 6 2 15,-1 4 0-15,-10 0 1 16,-11-1 0-16,-10-5 0 16,-11 8 0-16,-10-2 2 15,-11 0 3-15,-14 15-2 16,-11 10 0-16,-13 6-3 0,-8-7-1 15,0 1 1-15,-3 0 2 16,3-4-3-16,0-2 0 16,0-10 1-16,-3-13 2 15,0-18-3-15,3-13 0 16,4-12-1-16,6-10 0 16,8-13 0-16,11-11 0 15,6-30 4-15,8-2 1 16,10-6-4-16,3-23 1 15,5-15 9-15,2 0 3 16,1-13 8-16,3-18 2 16,0 2-3-16,-3-5-1 15,-4-1-8-15,-3 19-2 0,-8 22-2 16,-6 16 1-16,-11 9-4 16,-4 26 0-16,-3 18-1 15,-3 22-2-15,-5 16-4 16,-2 15 0-16,-4 16 0 15,3 22-1-15,4 6-7 16,10 1-5-16,8-10-29 16,6-7-12-16,11-2-100 15</inkml:trace>
  <inkml:trace contextRef="#ctx0" brushRef="#br0" timeOffset="46599.052">18697 14982 328 0,'-14'-3'123'0,"7"-12"-95"0,-4-4 0 0,4 6-6 15,0-12-9-15,0-6 0 16,0-7-3-16,0-3 1 16,7-2-6-16,0-1 4 0,7-10 3 15,7-5-2-15,11-10 2 0,7 3-5 16,7 19 1-16,3 9-3 16,0 16 0-16,-3 19-1 15,0 19 0-15,-11 15-2 16,-3 4 1-16,-8 12-2 15,1 0-1-15,-7 3-2 16,-1 13-1-16,-3-1-23 16,-3-8-10-16,-1-7-14 15,4-7-5-15,0-5-21 16,1-10-9-16</inkml:trace>
  <inkml:trace contextRef="#ctx0" brushRef="#br0" timeOffset="47216.848">18951 12910 304 0,'-7'9'115'0,"0"1"-89"0,-3 5 3 0,2-8-2 16,1-1-9-16,0 0-1 0,0-3-9 15,4-6-3-15,3-6-3 16,7-10 1-16,7-6 0 0,7 6 7 16,7-3 4-16,4 0 1 15,3 3 4-15,4 7-2 16,4 6-1-16,-1 2-2 15,-7 11 1-15,-3 5-2 16,-7 7 0-16,-8 6-7 16,-6 6-2-16,-4-2 0 15,-7 8 2-15,-7-5-5 16,-4-4-3-16,-3 0-2 16,4 3 3-16,-1-2-2 15,4-1 1-15,7-3 2 16,10 3 0-16,8-9-3 15,7-3 2-15,7-7 1 16,3-3 0-16,0-2-3 16,0-4 2-16,1-4 1 0,-5 1 0 15,-6 0 0-15,-4 3 2 16,-3 6-1-16,-8 7 2 16,-6 3-2-16,-4 6-1 15,-7 12 1-15,-7 4 1 16,-7 2-1-16,-8 1-1 15,-9 0-8-15,-5-3-5 16,1-4-18-16,3-3-5 16,7-2-12-16,8-7-5 15,10-7-9-15,10-2-1 16,15-7-63 0</inkml:trace>
  <inkml:trace contextRef="#ctx0" brushRef="#br0" timeOffset="47610.15">20048 14211 304 0,'7'6'115'0,"4"-12"-89"0,7-6 1 0,-8 5-6 15,8-2-14-15,10-1-4 16,14-2-5-16,4 3-1 16,4-1 2-16,-1 4 0 0,0 3 1 15,1 0-5-15,3-1 1 16,3 1-25-16,1 0-8 16,-1-3-89-1</inkml:trace>
  <inkml:trace contextRef="#ctx0" brushRef="#br0" timeOffset="47767.514">20606 13120 332 0,'-25'-13'123'0,"18"7"-95"0,0 3 0 0,3 3-6 16</inkml:trace>
  <inkml:trace contextRef="#ctx0" brushRef="#br0" timeOffset="48236.142">20560 13085 546 0,'7'-15'9'15,"7"-4"-6"-15,11-6-2 0,14 0 2 16,10 6 9-16,4 13 7 16,3 9 5-16,1 13 3 15,-1 5-3-15,1 8-1 16,-8 2-6-16,-7 7 0 15,-10 6-10-15,-7 18-2 16,-11 4 1-16,-11 0 1 16,-3-6-6-16,-7-1 0 15,-3-6-3-15,-1-6-2 16,1-3 3-16,3 0 0 16,0-3-2-16,7-3 0 15,3-4-1-15,11-3 0 16,11-2 0-16,7-4 3 0,6-6-2 15,5-10 1 1,-1-3 2-16,0-3 0 0,1 1-3 16,3 2 2-16,-1 3 1 15,-2 16 0-15,-4-3 0 16,-11 10 2-16,-11 2 1 16,-9 4 1-16,-16 6-2 15,-6 12-2-15,-7 10 1 16,-7 0 1-16,-11-7-3 15,-7-2 0-15,-10-7-4 16,-4 0-1-16,0-6-17 16,7-13-5-16,11 1-6 15,10-13-1-15,11-7-8 0,7-9-2 16,7-6-23-16,10-6-6 16,8-10-47-1</inkml:trace>
  <inkml:trace contextRef="#ctx0" brushRef="#br0" timeOffset="48763.098">21957 14405 324 0,'0'0'123'0,"-4"0"-95"0,-6 0 5 16,3 4-3-16,-4-4-10 15,1-4 0-15,-5-5-7 16,5-7-3-16,-1-12-5 16,1 3 7-16,6-16 7 0,4-6 1 15,7-9 3-15,4-7-9 16,3-9-1-16,4 9-5 15,3 7-3-15,3 9-2 16,8 19 0-16,0 15-2 16,0 16 2-16,-1 16-2 15,-2 9-1-15,-5 10 1 0,-2-7-1 16,-1-3 0-16,0-2 2 16,-4-8-3-16,1-5-2 15,0-10-1-15,3-3 3 16,0-9 0-16,4-4 1 15,-1 1 0-15,1 5 0 16,0 10 0-16,0 10 0 16,-1 9 0-16,1 6 0 15,-4 7-3-15,-3 5 2 16,-4 4-8-16,-4-3-2 16,1-10-32-16,-4-6-11 15,0-15-28-15,-3-1-9 0,3-9-50 16</inkml:trace>
  <inkml:trace contextRef="#ctx0" brushRef="#br0" timeOffset="49616.766">22924 13728 320 0,'-4'7'121'0,"4"-4"-95"0,0-6 7 0,0 3-5 0,0 0-12 16,4 0-1-16,3-4-9 15,7 1-2-15,14 3-2 16,18 3-6-16,10 7 0 0,4 2 2 16,0 1 1-16,4-7-2 15,6-6 0-15,4-3-12 16,-3-6-5-16,-8-4-31 16,-6-3-15-16,-11-2-62 15</inkml:trace>
  <inkml:trace contextRef="#ctx0" brushRef="#br0" timeOffset="50082.479">23350 12694 312 0,'7'3'118'0,"-3"0"-92"0,-1 0 0 0,1 0-8 16,0 0-5-16,-1 0 5 15,4 0-1-15,7 4 1 16,4 2-9-16,10 1 6 0,11 2 2 16,10 1 2-16,1 2 3 15,-1-2-3-15,0-7 0 16,1 0-8-16,3-2-2 15,0 2-1-15,3 3 0 16,1 7-4-16,-5 6-1 16,-6 6-1-16,-7 10-2 0,-4-1 3 15,-10 4 0-15,-7 3-1 16,-4 9-2-16,-7 23 1 16,-4 18-1-16,-6 0 0 15,-8 12 0-15,-3 23-5 16,0-7-1-16,0-9-11 15,0 0-1-15,0-7-4 16,0-18 0-16,0-22-20 16,3-9-8-16,0-20-25 15,4-9-10-15,7-9-47 16</inkml:trace>
  <inkml:trace contextRef="#ctx0" brushRef="#br0" timeOffset="50487.327">24536 14405 328 0,'-7'0'123'0,"0"-18"-95"0,-4-17 5 0,0 16-3 15,1-9-17-15,-4-6-2 0,3-1-3 16,4-2 0-16,4-4-4 16,3-9 6-16,10-10 5 0,11-6 2 15,8-3-1-15,6 16-4 16,7 0 0-16,0 15-5 16,1 10-2-16,-1 15-2 15,4 16 0-15,0 26-2 16,0 18-1-16,-4 12 1 15,-7-2-1-15,-3 5 0 16,-7-5 0-16,-4 2-16 16,-7-5-6-16,0-7-22 15,-7-7-8-15,0-5-12 16,0-7-3-16,-3-6-56 16,3-6-34-1,-4-13 72-15</inkml:trace>
  <inkml:trace contextRef="#ctx0" brushRef="#br0" timeOffset="50954.695">25499 13951 288 0,'17'-13'107'0,"-17"13"-83"0,36-25 2 0,-33 22-4 16,15 3-12-16,0 0-3 15,10 3-2-15,-4 7-1 16,19-1-2-16,-8 0-2 0,21-9 1 15,-6 7-4-15,10-14 2 16,-11-2 1-16,1 0 0 16,-8-1-44-16,-3 1-20 15,-7 3-59 1</inkml:trace>
  <inkml:trace contextRef="#ctx0" brushRef="#br0" timeOffset="51480.619">26405 13079 308 0,'7'-9'115'0,"-7"9"-89"0,4-3 5 15,-4 3-1-15,-7 3-19 16,3-3-6-16,-6 6-6 15,-1 0 0-15,-6 10 1 16,3 0 0-16,-8 12 0 0,5 0 0 16,-4 19 0-16,3-12 0 15,4 9 0-15,0-10 0 16,7 1 0-16,0-7-3 16,10 0 2-16,1-9 1 0,13 9 0 15,-3-9 0 1,25 3 0-16,-7-7-3 0,21 4 2 15,-7-6 1-15,17 6 2 16,-13-1-3-16,34 7 0 16,-17-3 1-16,14 16 0 15,-14-10 0-15,4 22 0 16,-15-9 0-16,-3 9 2 16,-10-9 1-16,-12 12 1 15,-6-6 4-15,-14 10 5 16,-1-10-7-16,-20 9-3 15,-22 17-5-15,-17-11 1 16,-8-12 1-16,-3-9 0 16,0-13-9-16,0-12-4 15,0-10-15-15,0-15-5 0,4-16-12 16,14-3-2-16,6 3-69 16</inkml:trace>
  <inkml:trace contextRef="#ctx0" brushRef="#br0" timeOffset="51838.436">26268 12947 276 0,'-11'13'104'0,"11"-13"-81"0,-3 3 7 0,3-3-1 16,0 0-9-16,0 0 0 16,3 10 0-16,1-4 2 15,17 10-12-15,-3-4 5 0,31 4 5 16,-10-4-5-16,17-2 2 16,-6-1-6-16,20-3-1 15,-13-2-4-15,20-1-1 16,-17-3-3-16,7-3-2 15,-14-1 1-15,0-2-1 16,-11-3-14-16,-3-1-3 16,-7 7-26-16,-4-13-11 15,-3 10-20-15,-4-6-6 0,-3 2-43 16</inkml:trace>
  <inkml:trace contextRef="#ctx0" brushRef="#br0" timeOffset="54646.576">26963 12073 252 0,'-32'3'93'0,"32"-3"-72"0,-28-10-6 0,21 10-6 15,-7-6-8-15,3 0 2 16,-7-4 0-16,4 1 3 0,-7-3-3 16,4 8 11-16,-5-2 8 0,5 6 4 15,-4-3 2-15,3 3-9 16,-10-6-4-16,3 6 0 16,-14-3 1-16,7-4-3 15,-17 7 0-15,10 0-5 16,-17 7 0-16,13-4 1 15,-20 6 2-15,10 1 1 16,-28 5 0-16,14-2-4 16,-14-1-3-16,17 1-2 15,-31-1 0-15,21-2-2 16,-25-1 2-16,22-6-2 16,-19 7 2-16,19-1 4 15,-29-3 6-15,21-2-7 0,-17-4-3 16,21 6-2-16,-29-6-1 15,22 0 0-15,-25 0 0 16,25 0-3-16,-28 0 2 16,24 0 1-16,-32-6 2 15,26 6-1-15,-33-4-1 16,29-2-2-16,-36 6 1 16,36-3 3-16,-43-3 1 15,32 6-4-15,-28 0 1 16,32-3 0-16,-50-4 2 15,39 7-3-15,-31-3 0 16,34 3 1-16,-49-3 0 16,39 0 0-16,-45 0 2 15,37 3 3-15,-30-3 2 16,38 0-1-16,-50-13 1 0,43 6-4 16,-49-15-2-16,45 7-3 15,-31-20 1-15,42 13 1 16,-50-13 0-16,43 10 0 15,-38-7 2-15,41 10 1 16,-35-3 1-16,36 6-5 16,-50 0-1-16,42 3 1 15,-31 1 0-15,38 5 1 16,-38-6 0-16,42 0 0 16,-53 1 0-16,39 5 0 15,-25-3 0-15,39 7-3 16,-46 6 2-16,43-3 1 15,-40 6 2-15,40 6-3 0,-32 3 0 16,35 1 1-16,-46 2 0 16,42 1 0-16,-31 2 0 15,38 1 0-15,-41 3 0 16,38-6 0-16,-50-1 2 16,43-3-3-16,-42 7 0 15,42-6 1-15,-50 2 2 16,43-3-3-16,-56 1 0 15,49-4 1-15,-57 0 0 16,46-2 0-16,-38 2 0 16,48 0 0-16,-52 10 0 15,-99 15-3-15,39 1 0 0,32 2 4 16,0 0 1-16,24-5-3 16,1-4 1-16,3-6 0 15,10-4 0-15,-17-5 0 16,21-7 0-16,-7 0 0 15,0-3 0-15,10 6-3 16,-10 4 2-16,14-1 1 16,-3 7 0-16,-4 3 0 15,18 9 2-15,-8 0-1 16,1 3-1-16,21 4-2 16,-4 2-1-16,-3-2 2 15,24-4 2-15,18-6 2 16,7 4 3-16,4-4-5 0,7-7-1 15,13-2 0-15,15 0 2 16,14-4-1-16,7 7-1 16,11 0 1-16,3 0 1 15,8 3-1-15,6 0-1 16,4 3-2-16,7 0-1 16,3 6 2-16,4 13 2 15,7 19 0-15,0 12 2 16,3 3 0-16,5 17 3 15,2 30-3-15,1 13-2 16,-1 28 0-16,1 16-1 16,-1 19 0-16,1 12 0 15,-4 19 0-15,0 0 2 16,-3 6 1-16,-1-6 1 0,4-9 0 16,0 6 2-16,0-29-1 15,0 4 0-15,4-22-3 16,0-28 1-16,-1-23-2 15,1-15-1-15,-1-15-2 16,4-20 1-16,4-18-1 16,3-13 0-16,4-18 0 15,3-7 0-15,7-16 0 16,4-9 0-16,4-9 2 16,2-7 2-16,8-3-3 15,14 0 0-15,22-6-1 16,6 3 0-16,0-3 2 15,21 0 2-15,19 3-1 16,2 3-1-16,18-3 1 16,15 4-1-16,3 2 0 0,24 3 0 15,4 4-3-15,28 0 2 16,8 2 1-16,13 7 2 16,25 0-1-16,-10 7-1 15,31-4 1-15,4 6-1 16,-3 0 0-16,20 7 2 15,15 0-1-15,-11 3-1 16,14 9 1-16,18 0-1 16,-4 13-3-16,-14 0 2 15,18-7 1-15,10 4 0 16,-10-13 2-16,-14-9 3 0,13-13-2 16,12-3-2-16,-19-10 0 15,-6-2-1-15,10-4 2 16,-10-9 1-16,-21 6-4 15,10-3 1-15,-21 0 0 16,-4 3 0-16,-3-6 0 16,-21 13 0-16,13-4 0 15,-17 4 0-15,1 2 0 16,-12-2 2-16,-3 5-3 16,0 4 0-16,-3 3 1 15,-1 6 0-15,-6 13 0 16,6 6 2-16,-13 10-1 15,6 9-1-15,-17-3 1 16,0-1-1-16,-7-8 0 16,-15-7 2-16,5-6-3 0,-19-10 0 15,4 0 1-15,-10-12 0 16,-18-3-3-16,7 3 2 16,-15-7 1-16,-13 1 2 15,10 3-1-15,-3-1-1 16,-18 4-2-16,0 3 1 15,7 3 1-15,-14-6 0 16,-14 0 0-16,4 0 2 16,-1-6-3-16,-3-7 0 15,-17 0 1-15,-8 1 0 16,-3-1-3-16,-1 3 2 16,-2 4-1-16,-12 3 0 0,-10 3 0 15,-7-1 0-15,-7 1-3 16,-7-3-1-16,-4-3 0 15,-3-4 2-15,-4-3 2 16,-3-2 1-16,-7-1 1 16,-4-6 0-16,-7 3 0 15,-7-6 0-15,-3-4 0 16,-8-12 2-16,-3-12-1 16,-4-23-1-16,1-2 1 15,-4-4-1-15,-4-15 0 16,0-19 0-16,1 0 0 15,-4-7 2-15,0-27-1 16,-1-1 2-16,1-28-4 16,-4-6 0-16,1-13 3 0,-4-18 1 15,-1-1-4-15,1-12-1 16,0 7 1-16,3-7 2 16,4 21 0-16,3-11-1 15,4 21 1-15,4 10 1 16,-1 6-3-16,1 25-2 15,-1 19-3-15,0 9 1 16,-3 13 1-16,0 19-1 16,0 21 1-16,0 20 3 15,0 12 0-15,0 18 3 16,-4 11 1-16,0 5 1 16,1 10-5-16,-4 6-1 0,-8 7 1 15,-2 2 2-15,-8 13-2 16,-11-3 0-16,-6 6 3 15,-4-3 3-15,0 0-4 16,0 4-1-16,-18 2-11 16,-13 0-5-16,-4 4 5 15,-1-1 4-15,-6 1 2 16,-18-1 4-16,0-2 0 16,7-7 3-16,-7-13-17 15,-7-5-4-15,7-17-40 16,7-15-16-16,-3-12-91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5:04:06.3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11864 1475 236 0,'-7'-38'90'0,"3"10"-70"16,4 3 13-16,0 15-1 0,0 4-4 16,4 6 1-16,-1 10-3 15,4 11 1-15,1 17-15 16,2 6 0-16,1 19 1 0,-1 21 2 16,4-5 0-16,0 9 6 15,-3-7 1-15,0 7-7 16,-4 0-2-16,-4-4-5 15,1-21 0-15,-1-13-3 16,-3-18 0-16,0-23-1 16,-3-18 2-16,-4-20 1 15,0-8 1-15,0-10 0 0,-4-19 0 16,0-31-4-16,-3-7-1 16,-3-15-1-16,-1-22-2 15,4 9 1-15,3 10-1 16,8 6 0-16,3 12 0 15,3 26-3-15,8 22 0 16,3 34 6-16,0 19 5 16,7 18 0-16,8 13 3 15,2 35 0-15,12 16 1 16,-1 8-6-16,4-5-2 16,0 12-2-16,-4 9-2 15,-3-2 1-15,-4-1-1 16,-3-12 0-16,-7-10 2 15,-1 4-17-15,-6-10-4 0,-4-16-26 16,-7-12-12-16,-7-28-75 16,0-13-45-1</inkml:trace>
  <inkml:trace contextRef="#ctx0" brushRef="#br0" timeOffset="153.202">11931 1704 264 0,'-14'0'101'0,"17"3"-78"0,4-3 15 16,-3 0 4-16,10-3-14 16,11-7-4-16,10-5-11 0,11 2-4 15,7-3-5-15,0-3-12 0,0 7-2 16,-4 6-138 0</inkml:trace>
  <inkml:trace contextRef="#ctx0" brushRef="#br0" timeOffset="796.135">12679 1613 280 0,'-14'-16'107'0,"7"7"-83"0,-4-1 8 15,4 4 1-15,-4 6-12 16,-3 0-2-16,-3 0-7 16,-1 0 0-16,-7 9-7 15,4 4-1-15,4 6 2 0,-1 9-3 16,4 10-2-16,3 12 0 15,4 3-1-15,4 3 0 16,3-9 2-16,7 4-1 16,3-7 2-16,4-10-4 15,4-12-2-15,3-6 2 16,0-13 2-16,8-13 0 16,-5-5 2-16,-3-17 4 15,1-18 4-15,-5-13 2 0,-6 1 5 16,-4 2-8-16,-7-9-1 15,-7-22-5-15,-7-6-3 16,-11-10 2-16,-10-9 0 16,-8-9-1-16,1 18-2 15,0 7 1-15,6 25 1 16,5 15 3-16,6 26 2 16,7 15 5-16,4 28 3 15,7 20-8-15,7 21-4 16,7 3-2-16,7 7 1 15,8 27-3-15,13 20 0 16,14-3 1-16,11 2 0 0,7 7-5 16,-7-13 1-16,-3-12-11 15,-4-16-3-15,-4-18-18 16,-7-7-6-16,-3-13-60 16,-4-15-24-16,-6-13-5 15</inkml:trace>
  <inkml:trace contextRef="#ctx0" brushRef="#br0" timeOffset="1351.289">12996 1374 304 0,'-17'10'112'0,"6"-1"-87"0,-3 13 2 0,7-9-6 16,0 6-12-16,-4 6-3 15,4 3-3-15,0 6 0 16,4 1-2-16,3 9-1 0,3 0 3 16,4-4-4-16,4 1-2 15,6-6 4-15,5-13 1 16,-1-4 4-16,4-18 3 15,-1-9 5-15,-3-16 3 0,-3 0 2 16,-4-3 1-16,-3-10-7 16,-8 7-3-16,-6-20-5 15,-8-11-4-15,-7-17 0 16,-10-2 1-16,-3-10-1 16,-8-6-1-16,-4-13-2 15,-2 6 1-15,-1 20 1 16,3 15 0-16,8 12 2 15,3 23 3-15,11 15 9 16,7 10 3-16,7 12-4 16,10 22-3-16,8 19-3 15,7 15 0-15,3 4-4 16,7 9 0-16,4 25-1 16,10 7-2-16,8-7 1 15,6-9-1-15,4-13-5 0,-4 3-1 16,-3-21-39-16,-7-10-15 15,-3-9-52-15,2-16-18 16,-2 3-3 0</inkml:trace>
  <inkml:trace contextRef="#ctx0" brushRef="#br0" timeOffset="1997.43">13331 609 248 0,'4'-22'93'0,"-8"26"-72"0,4-4 20 0,0 0 7 16,0 0-13-16,-3 6 0 16,-4 3-7-16,-4 1-3 15,1 2-13-15,-4 7-3 0,-4 0-2 16,-3 12-3-16,-4 10-3 15,4 3 0-15,0 0-1 16,3 6-3-16,8-13 2 16,6 1 1-16,8-3 0 15,6-7-3-15,8-9 2 16,6-1 1-16,5-8 0 16,6-1 0-16,7 1 0 15,8-10 0-15,6 6 2 16,4 3-3-16,-3 4 0 15,-5 9 5-15,-6-3 2 16,-7 15 13-16,-11 1 5 16,-6-7 1-16,-8 6 2 0,-7-5-6 15,-7 2-3-15,-11 0-10 16,-3-3-5-16,-11 1-5 16,-3 5 1-16,-4-12-1 15,-3 3 0-15,-4 0-9 16,4-9-5-16,7-3-14 15,7-4-4-15,3-9-13 16,11 0-5-16,10-13-32 16,15-12-13-16,7-9-33 15</inkml:trace>
  <inkml:trace contextRef="#ctx0" brushRef="#br0" timeOffset="2165.32">13899 1086 312 0,'-14'22'118'0,"14"0"-92"0,4-3 13 0,-1-4 0 16,4 7-25-16,4-3-8 15,7 3-4-15,3-6-2 16,4 3 0-16,-1-10-22 0,-3 0-10 16,1-6-114-1</inkml:trace>
  <inkml:trace contextRef="#ctx0" brushRef="#br0" timeOffset="2326.568">13681 728 220 0,'0'19'82'0,"10"-12"-64"0,11-7-15 16,-10 0-13-16,3-7-80 15,7 7-32-15</inkml:trace>
  <inkml:trace contextRef="#ctx0" brushRef="#br0" timeOffset="3033.603">14203 754 264 0,'-14'-7'99'0,"0"-2"-77"0,-4-1 2 0,7 4-2 16,1 3-8-16,-1 3 2 16,1 9-5-16,-1 1-1 15,4 15-6-15,0 9 2 0,7 10 3 16,3-6 1-16,5 0 4 16,6-4-3-16,3-3-1 15,4-12-6-15,1-6-1 16,16 2 16-1,-20-21-12-15,0-3 1 16,-4-4-3-16,-4-12 0 16,-3-9-1-16,-3-10 0 15,-4-3-2-15,-7-13-2 16,-4-3 1-16,-6-18 1 0,-8-4-3 16,-7-2 0-16,-3 8 1 15,-4 26 0-15,7 9 2 16,4 13 1-16,7 15 10 15,3 16 6-15,8 25-8 16,10 16-3-16,7 3-3 16,11 9 1-16,6-3-3 15,8 7-2-15,3 8 0 16,4-5 1-16,0 12-3 16,3-19 0-16,4 1 1 15,3-10 0-15,8-19 0 16,-1-7 0-16,-3-18 2 15,-3-15 1-15,-8-7-1 0,-7-3-2 16,-7 0 1-16,-6-4 1 16,-8-5-1-16,-7 12-1 15,-7 3 3-15,-11 7 0 16,-3 5-1-16,-4 14-2 16,-3 15 1-16,0 18 1 15,7 14 5-15,7-10 6 16,10-1-5-16,8-8 0 15,7-10 0-15,6-6 2 16,5-10-3-16,6-9-2 16,7-6-2-16,11-7 0 15,4-5-29-15,3-4-11 16,-4 3-68-16,-3 9-27 16,-4 1-33-16</inkml:trace>
  <inkml:trace contextRef="#ctx0" brushRef="#br0" timeOffset="5871.524">25418 1202 232 0,'-14'3'88'0,"6"-6"-69"0,5-3 13 16,-1 3 2-16,1 3-5 16,-1-10 1-16,1 1-9 15,3 2-2-15,3-2-11 16,8 9 1-16,10-9 4 0,11-1-3 15,10 1 0-15,8-7 0 16,3 7 1-16,-1-7-1 16,5 7-1-16,3 2-3 0,-7 4-1 15,-11 6 5-15,-10 10 4 16,-15-1 1-16,-13 14 1 16,-15 8-8-16,-6 19-5 15,-8 1-2-15,-3-1 1 16,-4-3-1-16,4-9 2 15,0-3-2-15,7-4-1 16,3-6-4-16,7-3-2 16,11-9 0-16,7 3 4 15,7-10 3-15,8 7 2 16,6-7-1-16,7 1-2 16,7 5 3-16,4 4 2 15,4 9-2-15,-4 4-2 16,-4 15 2-16,-7-6 0 15,-7 6-1-15,-6-7-2 0,-8-2 3 16,-7 0 2-16,-4-7 4 16,-10-3 5-16,-7-3-6 15,-11-3-2-15,-10-3-3 16,-7 0-3-16,-4 0 1 16,0-4-1-16,0-5-3 15,0-7 2-15,0-3-6 16,4-3 0-16,7 3-13 15,7-7-4-15,14 4-27 16,6-6-10-16,12 3-10 16,7-1-4-16,6 4-57 15</inkml:trace>
  <inkml:trace contextRef="#ctx0" brushRef="#br0" timeOffset="6200.822">26624 1515 328 0,'0'-21'123'0,"-3"17"-95"0,-4 4 11 0,3 0-1 0,-3 7-17 15,-7 2-4-15,-4 10-8 16,1 0-4-16,-8 9-2 16,0 6-3-16,-3 17 1 0,-4-1-1 15,8 3 0-15,2 0 0 16,5-9 0-16,3 0 0 16,3 0 2-16,0-9-17 15,4-10-6-15,4 0-37 16,-1-10-14-16</inkml:trace>
  <inkml:trace contextRef="#ctx0" brushRef="#br0" timeOffset="6458.447">26289 1447 304 0,'4'0'115'0,"-1"9"-89"0,11 7 10 0,-7-7 0 16,7 7-16-16,4 2-1 15,3 8-7-15,0 2-2 16,4 9-6-16,0 14-3 0,3 8 0 16,-3-6-1-16,-1 1 2 15,1-10-14-15,-4-7-7 16,0-2-32-16,-3-16-15 0,0 3-71 15</inkml:trace>
  <inkml:trace contextRef="#ctx0" brushRef="#br0" timeOffset="6861.964">26726 832 264 0,'11'-22'99'0,"0"9"-77"0,3-12 11 0,-4 16 0 15,4 0-7-15,11 2 2 16,3-2-5-16,4 9 0 16,0 9-12-16,-4 7 9 0,-3 3 3 15,-8 15 0-15,-2 4 0 16,-8 3-8-16,-7-10-4 15,-7 10-6-15,-4-7-2 16,-3-2-3-16,-4 8-3 16,1 1 2-1,-1-6 2-15,0 18-2 0,8-12 0 16,3-1 1-16,10 1 0 16,8-6-3-16,10-10 2 15,7-10 1-15,7-5 0 16,4-1 0-16,0-9 2 15,-4 0-30-15,1 0-13 16,-5-3-37-16,1 3-15 0,3-6-53 16</inkml:trace>
  <inkml:trace contextRef="#ctx0" brushRef="#br0" timeOffset="7255.831">27735 1218 268 0,'-3'-69'101'0,"3"50"-78"0,0-3 20 0,0 19 5 16,0-7-13-16,0 10-2 16,0 0-11-16,3 3-3 15,1 13-11-15,-1 9-1 0,1 10 3 16,0-4 0-16,6 44 4 16,1-6-7-16,-1 10-4 15,-3-1 0-15,0 13 2 16,0-3-2-16,0-13-2 15,1-12-7-15,-1-10-4 16,0-12-34-16,0-10-14 0,0-6-236 31,0-28 152-31</inkml:trace>
  <inkml:trace contextRef="#ctx0" brushRef="#br0" timeOffset="7420.476">27640 1572 260 0,'4'6'96'0,"6"-6"-75"0,15 0 8 16,-11 0-1-16,14-6-11 15,18 3-2-15,11-7-11 0,6 1-2 16,-3-7-2-16,-3-3-33 0,-5 10-15 16,8-7-73-1</inkml:trace>
  <inkml:trace contextRef="#ctx0" brushRef="#br0" timeOffset="7865.805">28554 1089 272 0,'-11'-19'101'0,"4"19"-78"0,-7 0 9 0,7 0-3 15,-7 3-11-15,0 4-3 16,-4 2-8-16,-3 0-3 15,0 7-2-15,3-6-2 0,1 5 1 0,2-5-1 16,5-1 0-16,3 7-3 16,7 3 2-16,7-1 1 15,7 7 0-15,7-6 0 16,7 6 0-16,4-3-3 16,3 6 2-16,1 1 1 15,2 5 2-15,5-9-3 16,3 13 0-16,0-4 5 15,-4-5 5-15,-3 2 10 16,-8-3 8-16,-6 0 1 16,-7 4 3-16,-8-10-2 15,-6-3 0-15,-11 6-10 16,-11-3-4-16,-7-7-6 16,-6 4-4-16,-5-6-2 0,1-1-3 15,-4 7-2-15,-3 0-1 16,-4-10-3-16,4 1-1 15,3-4-21-15,7-6-8 16,11-6-29-16,7-7-11 16,14-3-80-1</inkml:trace>
  <inkml:trace contextRef="#ctx0" brushRef="#br0" timeOffset="8093.741">28607 1023 288 0,'0'-9'107'0,"3"9"-83"0,11 0 2 0,-7 0-6 0,8-3-9 16,9 0-1-16,15 3-6 16,10-7-3-16,4 4 0 15,0 3-1-15,-3 0 2 0,-4 10-8 16,3-4-3-16,-7 3-61 15,4 10-29-15,0 9-13 16</inkml:trace>
  <inkml:trace contextRef="#ctx0" brushRef="#br0" timeOffset="8360.639">29520 1243 272 0,'-3'3'101'0,"-4"6"-78"0,-7 16 11 0,3-12-1 15,-3 12-9-15,-4 9 0 16,-6 7-13-16,-1-6-7 16,-3 9-2-16,0-7-2 0,-4 13 2 15,0-3-1-15,4 7 2 16,3 2-2-16,0-9-1 15,4 3-2-15,4-12-1 16,3-7-34-16,3-6-15 0</inkml:trace>
  <inkml:trace contextRef="#ctx0" brushRef="#br0" timeOffset="8601.483">29122 1164 276 0,'-4'13'104'0,"8"6"-81"0,-1 12 9 15,1-6-2-15,-1 3-1 16,8 16 5-16,3 0-13 0,4 3-2 16,3 0-11-16,7-3-5 15,4 0 0-15,3 0-2 0,0 3-1 16,1 0-19-16,-5 0-10 15,-2-13-36-15,-5 1-16 16,1-10-48 0</inkml:trace>
  <inkml:trace contextRef="#ctx0" brushRef="#br0" timeOffset="8916.442">30113 995 288 0,'-3'-41'107'0,"-1"35"-83"0,4 6-7 0,-3 16 17 15,-1 2-13-15,0 14-3 16,1 5-4-16,3 20-8 15,0 9 5-15,0 12 4 0,3-12-7 16,5 0-2-16,2-3-4 16,4-4-2-16,0-12-2 15,0-3-1-15,1-10-20 16,-1-8-8-16,0-17-77 16,-4 0-73-1,-3-5 52-15</inkml:trace>
  <inkml:trace contextRef="#ctx0" brushRef="#br0" timeOffset="9098.706">29891 1252 252 0,'-7'13'93'0,"14"2"-72"0,11 7 0 0,-8-12-2 16,8 8-2-16,6-5 4 15,5 3-9-15,2-7-2 16,8-6-6-16,4 0-3 0,6-3 2 15,0-3-22-15,8 0-9 16,-8 3-96 0</inkml:trace>
  <inkml:trace contextRef="#ctx0" brushRef="#br0" timeOffset="9338.76">30762 948 272 0,'-14'-53'104'0,"7"34"-81"0,-4 3 16 16,4 16 3-16,0 10-14 16,0 5-1-16,0 7-7 15,-3 10-3-15,3 5-9 16,0 7-1-16,0 16 3 0,3 9-2 16,8 9 1-16,6-12-8 15,8 3 0-15,3-13-3 16,0 1-2-16,0-7-39 0,-3-12-17 15,0 2-95 1</inkml:trace>
  <inkml:trace contextRef="#ctx0" brushRef="#br0" timeOffset="9954.787">31291 917 324 0,'22'-38'121'0,"-22"29"-95"0,0-10 3 0,-4 19-6 0,-3-7-15 15,-7 14-2-15,-4 2-4 16,-6 7-2-16,-5 6 1 16,1 3-1-16,0 0 0 0,0 3 0 15,3 4 2-15,4-11-3 16,3 1-2-16,8 7 4 15,3-11 1-15,3 4-3 16,8 0 1-16,3 0-2 16,10 10 0-16,4-1 2 15,8 7 2-15,6-1-3 16,0 10 0-16,0-9 1 16,-3 3 2-16,0-7-1 15,-4-6-1-15,-7 7 9 16,-3-10 4-16,-7-3 5 15,-4 0 3-15,-7-3-7 0,-7-4-1 16,-4-2-1-16,-7 3 0 16,-6-13-2-16,-5 6-1 15,1-9-3-15,0 0 1 16,3-3-6-16,8-3-1 16,3-7-2-16,6-6 0 15,12-6 0-15,10-19 0 16,11-9 2-16,10-16 0 15,4 6-3-15,3 1 0 16,1 2 2-16,-5 1 2 16,-2-17 0-16,-5 1-1 15,-6 9-2-15,-4 7 1 16,-14 12-1-16,-7 3 0 16,-10 15-11-16,-8 4-7 15,-3 16-18-15,-7 0-6 16,-8 2-19-16,-6 14-8 0,-4 2-60 15</inkml:trace>
  <inkml:trace contextRef="#ctx0" brushRef="#br0" timeOffset="11513.438">24373 4378 240 0,'-3'0'90'0,"3"0"-70"0,0 0 2 0,0 0-4 16,3-3-1-16,4-3 2 15,1 6-2-15,-5 0 2 16,15 0-10-16,-4-3 1 0,18 0 3 16,17-4 2-16,-10 1 0 15,-7 0-1-15,17-4-1 16,21-5-3-16,8-4-1 16,7-3-3-16,3-3 1 15,-3 6-2-15,6-6 2 0,19 3-2 16,3 0 2-16,-4 3-2 15,11 0 0-15,14 1-1 16,-4 5 0-16,5-9-2 16,13 3-2-16,-4 0 3 15,1 1 0-15,17-1-1 16,-10 3-2-16,-4 7 5 16,7-4 1-16,-7 4-5 15,-13 9 0-15,6 3-3 16,0 6 0-16,-7 4 4 15,0 3 1-15,7-1-1 16,0 7 1-16,-10 0 0 16,10 3 3-16,3 7-1 15,-10 2 2-15,-7 1 0 0,4 2 1 16,-1-2-2-16,-13-7-1 16,-8 0-3-16,29 0-2 15,-1-9 1-15,-6-9 1 16,-15-7-1-16,8-3-1 15,3-3 1-15,-7-7 1 16,-11 7-1-16,-7-3-1 16,8 3 1-16,-1-1-1 15,-10-2 0-15,-7 0 0 16,6-4-3-16,12-5 2 16,3-4-1-16,-11 0 0 15,-7-9-3-15,-3 3-1 16,3 3-24-16,-10 3-10 0,-11 7-1 15,-14 12 1-15,-11 0 16 16,-6 0 9-16,-1 6-8 16,-7-6-2-16,-3-6-18 15,0 6-5-15,-4-4-65 16</inkml:trace>
  <inkml:trace contextRef="#ctx0" brushRef="#br0" timeOffset="13407.115">28215 2240 288 0,'0'-3'107'0,"0"0"-83"0,7-7 10 0,-3 10 0 0,3-9-8 16,7-1-1-16,4 1-7 16,6 3-1-16,8-4-10 15,3 1-2-15,4 3 1 0,-4 6-1 16,1 3 0-16,-1 9 1 16,0-2 1-16,-7 5 8 15,1 4 2-15,-8 0-2 16,-4 6-1-16,-6-6 0 15,-7 6 2-15,-8-3-9 16,-3 3-4-16,-4 0-2 16,-3 0-1-16,0-3-3 15,0-3 2-15,3 0 1 16,1-10 2-16,6 7-3 16,4-4-2-16,7-2-1 0,4-1 3 15,3 1 2-15,7-1 2 16,4 3-1-16,7-2-2 15,7 6-2-15,-1 2 1 16,-2-2-1-16,-5 12 0 16,-6-6 4-16,-4 3 1 15,-10 4 10-15,-8-4 3 16,-6-3-3-16,-8-4-3 16,-6 1-8-16,-5-3-1 15,-2-4-1-15,-1 1 2 16,0-13-1-16,1 9 2 15,-1-9-4-15,4 0-2 16,0 0-16-16,3 0-5 16,4 0-12-16,3-9-5 0,8 9-16 15,3-9-6-15,7-1-17 16,3 4-5-16,15-4-36 16</inkml:trace>
  <inkml:trace contextRef="#ctx0" brushRef="#br0" timeOffset="13708.988">29404 2390 292 0,'0'-9'110'0,"-3"3"-86"0,-8 6 20 0,4 6 5 15,-7-3-7-15,-4 6 2 16,-3 4-18-16,-4 6-7 16,1-4-12-16,6 1-7 0,-7 6-1 15,1 6 1-15,2 1 2 16,1 2-1-16,0-6-1 16,3-3-10-16,1 3-6 15,3-3-21-15,3-3-9 16,4 0-22-16,0-7-7 15</inkml:trace>
  <inkml:trace contextRef="#ctx0" brushRef="#br0" timeOffset="13935.726">29161 2334 296 0,'-4'-19'112'0,"4"25"-87"0,0-6 13 16,0 3 1-16,0 13-8 15,0 3-1-15,4 6-10 16,-1 3-2-16,4 0-11 16,0 10-2-16,4-3 1 0,-1-1-3 15,1 10 0-15,0 9-1 16,-1-6-2-16,-3-3-39 16,0-3-19-16,-3-7-30 0,-4 1-10 15,3-19-25 1</inkml:trace>
  <inkml:trace contextRef="#ctx0" brushRef="#br0" timeOffset="14386.17">27936 2456 240 0,'11'-16'90'0,"-4"7"-70"0,7 3 15 15,-10 6 2-15,3 0-6 16,3 0 2-16,1 0-10 0,0 6-2 16,-1 13-12-16,1 0-3 0,-4 3-2 15,0 3 0-15,-4 0 2 16,4 0-3-16,-3 9-2 15,3-9-3-15,-3 4 1 16,3-4 1-16,-4-3 0 16,1-3-38-16,-1-4-16 15,-3-2-90 1</inkml:trace>
  <inkml:trace contextRef="#ctx0" brushRef="#br0" timeOffset="14595.353">27792 2585 236 0,'3'-3'88'0,"4"3"-69"0,11-7 15 0,-7 7 3 0,6-3-8 16,8-3-2-16,7 0-11 15,3 2-5-15,0 4-6 16,1 0-4-16,-1 0 0 0,-3 4-17 15,-1 2-6-15,5-6-113 16</inkml:trace>
  <inkml:trace contextRef="#ctx0" brushRef="#br0" timeOffset="15555.124">30230 2168 264 0,'10'-22'101'0,"-6"12"-78"0,-1 4 6 16,-3 6 0-16,0 0-7 15,4 6 1-15,-4 4-1 0,0 5-2 16,0 14-10-16,0 5 0 15,0 4 3-15,0 6-5 0,0 0-2 16,0-4-3-16,7-2 0 16,-4-7-2-16,1 4-1 15,3-7 1-15,0-6-1 16,0 0-31-16,0-13-12 16,0 7-66-16,0-7-28 15,-3 1 28 1</inkml:trace>
  <inkml:trace contextRef="#ctx0" brushRef="#br0" timeOffset="15751.026">30014 2469 240 0,'18'9'90'0,"0"-9"-70"0,10 0 6 16,-14 0-3-16,14 0-11 15,11 0-2-15,7 0-5 16,7-9-2-16,-4 9-1 16,-7 0-8-16,-3 0-4 0,-3 0-107 15</inkml:trace>
  <inkml:trace contextRef="#ctx0" brushRef="#br0" timeOffset="16053.201">30829 2052 292 0,'11'-13'110'0,"-11"16"-86"0,-4 7 16 0,1-1 0 15,-1 4-11-15,-3 5-2 16,0 7-9-16,-3 13-3 15,-1 6-9-15,0 16 0 0,4-7 1 16,0-6-3-16,0 3-1 16,4-9-1-16,-1 6-2 15,1-3-6-15,-1-3-1 16,1-4-30-16,-1-2-13 16,1-10-21-16,-5-3-8 15,5-3-43-15</inkml:trace>
  <inkml:trace contextRef="#ctx0" brushRef="#br0" timeOffset="17002.457">28067 3187 276 0,'4'-10'104'0,"-4"10"-81"0,0 0 5 16,0 0-2-16,0 10-2 15,0-4 5-15,3 7-11 16,1 12-3-16,-4 3-9 16,0 6-2-16,0 4 0 0,0-4-2 15,0 7-2-15,0 0 3 16,0-7 0-16,0 7-1 15,0-6-2-15,0-7-30 16,3-6-13-16,-3-3-62 16,4 3-69-16,-4-10 50 15</inkml:trace>
  <inkml:trace contextRef="#ctx0" brushRef="#br0" timeOffset="17192.183">27915 3409 244 0,'0'3'93'0,"7"4"-72"0,11-1 11 0,-7 0 3 15,10-3-15-15,3 4-1 16,8-7-9-16,0 0-4 16,0 0-3-16,3 0-5 0,0 0 1 0,1 0-32 15,-1 3-13-15,0 0-76 16</inkml:trace>
  <inkml:trace contextRef="#ctx0" brushRef="#br0" timeOffset="17506.311">28621 3152 272 0,'-4'-6'104'0,"4"6"-81"0,0 0 16 0,0 0 1 16,-3 6-16-16,-1 4-3 16,-3 5-12-16,0 1-4 15,0 12-3-15,0-3-2 0,4 3 3 16,-1 7-2-16,4-10 2 16,0-3 0-16,4 9 1 15,-1-12 0-15,4 6 0 16,0-6-5-16,4-6-1 15,-1 2 1-15,1-2 2 16,0-4-20-16,3 1-9 16,0-10-52-16,0 0-21 15,7-10-16 1</inkml:trace>
  <inkml:trace contextRef="#ctx0" brushRef="#br0" timeOffset="17761.316">28833 3124 264 0,'-4'-9'101'0,"0"9"-78"0,1 6 11 15,-1-3-1-15,-3 16-12 16,0-4-1-16,0 17-6 16,0 9 1-16,0-4-8 15,0 7 2-15,0 0 2 0,0 0-6 16,3 3-1-16,1-6-4 15,3 3-1-15,0 0 3 16,0-4 1-16,3 4-17 16,1-9-5-16,3-7-31 0,0-9-12 15,0 6-70 1</inkml:trace>
  <inkml:trace contextRef="#ctx0" brushRef="#br0" timeOffset="18047.714">29238 3403 296 0,'-7'9'110'0,"-3"1"-86"0,-1 9 9 0,4-10 0 0,0 4-10 15,-4 5-1-15,1 11-8 16,-1-7-4-16,-3 9-5 15,0-6-4-15,0 3 2 0,0 10-2 16,0-4-1-16,-1 1 1 16,1-7-1-16,0 3-3 15,4-5 0-15,-1-5-20 16,4-5-8-16,4-3-24 16,-1-4-8-16,8-3-63 15</inkml:trace>
  <inkml:trace contextRef="#ctx0" brushRef="#br0" timeOffset="18297.27">29023 3331 280 0,'-11'-19'104'0,"11"22"-81"0,0 10 9 0,4-4 1 15,0 7-6-15,3 3 4 16,3 6-6-16,4-6-3 15,4 9-12-15,0 0-6 0,-1 0-3 16,1 4 1-16,3 2 1 16,0 7-1-16,-3-7-2 15,3 4-21-15,0-4-9 16,0-5-18-16,4-11-8 16,3 1-71-1,4-9-41-15,7-10 79 0</inkml:trace>
  <inkml:trace contextRef="#ctx0" brushRef="#br0" timeOffset="18604.909">29729 3510 288 0,'3'0'110'0,"-3"0"-86"0,7 9 11 0,-3-6-1 16,6 0-13-16,8 0 1 16,7 1-13-16,10-4-3 15,0 0-4-15,4 0-4 0,3-4 1 16,-3 1-26-16,0 0-11 15,0 0-54-15,0 3-23 16,-4 3 9 0</inkml:trace>
  <inkml:trace contextRef="#ctx0" brushRef="#br0" timeOffset="18980.155">30544 3111 256 0,'3'-15'96'0,"-3"15"-75"0,4 6 8 16,-4-3-1-16,0 7-2 16,0 12 2-16,3 9-4 15,1 13-1-15,-1 9-12 0,1-6-4 0,3 3-3 16,3-3-2-16,1 0 1 16,3-3 0-16,-3-3 1 15,-1-3-7-15,-3-4-2 16,0-6-34-16,0-9-13 15,0-6-71 1,4-1-48-16,3-12 69 16</inkml:trace>
  <inkml:trace contextRef="#ctx0" brushRef="#br0" timeOffset="19367.632">30826 3074 260 0,'7'-3'96'16,"0"3"-75"-16,7-3 14 0,-7 3 1 0,7 0-8 15,4-4 0-15,3 4-4 16,0 0-1-16,4 7-12 16,3-1 4-16,0 13 3 0,0 6-6 15,1 9-2-15,-5 10-1 16,-6 3-1-16,-4 0-2 15,-7-3-1-15,-7-6-3 16,-7 6 1-16,-3 0-2 16,-1-7-1-16,-3 1 3 15,3-4 0-15,4-9-4 0,4 4 1 16,6-1 0-16,8-12 2 16,6-1-3-16,12-12-2 15,9 1 4-15,5-4 1 16,3-4-7-16,-4 1-4 15,-3-6-37-15,-4 3-17 16,-7-1-89 0,1 4-51-16,-8 0 96 15</inkml:trace>
  <inkml:trace contextRef="#ctx0" brushRef="#br0" timeOffset="21213.675">26345 2613 208 0,'0'0'79'0,"0"3"-61"0,0 6 12 16,0 1 4-16,0 12-7 15,0 19-1-15,0 12-6 16,4 6-2-16,-4 14-10 15,0 21 4-15,-4 12 1 0,1 4-6 16,-1 6-4-16,-3 16-2 16,0-10-1-16,-3 0 0 15,-1-6 0-15,1 7 2 16,-5-4 3-16,1-10-7 16,-3 1 0-16,-1-13 0 15,0 1 1-15,4-14-6 16,4-9 0-16,3-15-19 15,3-13-8-15,4-9-92 16</inkml:trace>
  <inkml:trace contextRef="#ctx0" brushRef="#br0" timeOffset="21603.482">25890 4306 240 0,'-7'-16'90'0,"7"16"-70"0,4 7 13 15,-4 2 1-15,3 0-7 16,4 10 1-16,4 6-4 15,0 10-3-15,3 2-11 16,3 14-2-16,1 15 2 0,3 2-2 16,4-2 3-16,0-15 0 15,3-11 1-15,0 1-4 16,4-16 0-16,-1-12 6 16,5-13 3-16,6-22-4 15,11-25-3-15,7-3-5 16,-4-1-2-16,-6-5-23 15,-1 6-12-15,-14-4-47 0,-3 20-20 16,-7 3-47 0</inkml:trace>
  <inkml:trace contextRef="#ctx0" brushRef="#br0" timeOffset="22532.563">25943 5676 208 0,'-24'-25'79'0,"13"16"-61"0,-3-4 15 0,7 7 1 15,-4-3-4-15,1-1 2 16,-1 1-9-16,4-1-2 16,4-2-12-16,6 2-3 0,11 1-2 15,14-4 4-15,15 4 3 16,10 0 5-16,3 6 2 0,-3 3-3 16,0 3 1-16,-4 6-3 15,-6 4 2-15,-8 15 1 16,-14 13-1-16,-14 2-3 15,-10 8-2-15,-8-4-9 16,-7 0-2-16,-6-3 2 16,-5-4 1-16,-2 1 0 15,2-10-2-15,8 1-2 16,7-7 1-16,7-3-1 16,11-3-2-16,-4-4 0 15,21-2 3-15,-7 3 0 16,18 6 1-16,3 6 0 15,7 3 2-15,8 4 1 16,-1-1 1-16,-3 1 0 16,-7-4 0-16,-4 10 0 15,-10-7 0-15,-11 1-2 0,-11 5-2 16,-10-2 3-16,-7 0 0 16,-14-4-1-16,-11 1-2 15,-3-4-2-15,-4-3 1 16,-3 0-1-16,-11-6 0 15,-4 3 0-15,1-9-2 16,6-3-4-16,11-4-2 16,8 1-24-16,9-4-8 15,12 0-9-15,17-6-4 16,10-3-2-16,15-3 0 16,14-7-57-1</inkml:trace>
  <inkml:trace contextRef="#ctx0" brushRef="#br0" timeOffset="22835.02">26980 6147 328 0,'11'-35'123'0,"-4"26"-95"0,-3 6 5 0,-4 6-5 15,-4 9-10-15,-3 13 2 16,-7 7-7-16,-4 12-3 16,-6 3-5-16,-5-3-4 0,1 12 0 15,0 7-1-15,0 3 0 16,-1-4 0-16,5-5 0 16,3-7 0-16,-1-9 0 15,5-4-20-15,3-9-9 0,7-9-32 16,3-6-11-1,4-7-63 1</inkml:trace>
  <inkml:trace contextRef="#ctx0" brushRef="#br0" timeOffset="23074.577">26719 5968 264 0,'0'-63'101'0,"0"54"-78"0,4-1 11 16,-4 10 10-1,7 13-15-15,0 9-6 16,0 12-5-16,0 17-10 16,0 8 1-16,4 10 4 0,-1-3-5 15,1 3 0-15,0 3-4 16,3 3-3-16,3 4-3 16,1-14 1-16,3-8-34 15,0-13-15-15,0-13-12 16,1-15-4-16,2-13-52 15</inkml:trace>
  <inkml:trace contextRef="#ctx0" brushRef="#br0" timeOffset="23464.126">27217 5187 276 0,'7'-22'104'0,"-4"16"-81"0,4 3 5 0,-3 3-2 16,3 0-4-16,4 3 4 15,3 3-1-15,3 7 0 16,5 9-14-16,-1 6 4 0,0 3 5 16,-7 4 0-16,-3-1 0 0,-8 1-8 15,-6 2-3-15,-8 1-5 16,-3 3-1-16,-4 3 1 15,1-4 2-15,2 7-5 16,5-6-1-16,-1-3 2 16,4 3 3-16,7-7-7 15,4-3 0-15,6 4-2 16,8-10 2-16,10-3 1 16,8-6 3-16,2-4-1 15,5-6-1-15,-1-6-8 16,0 0-5-16,-6-3-40 15,-1 3-17-15,-7 3-96 16</inkml:trace>
  <inkml:trace contextRef="#ctx0" brushRef="#br0" timeOffset="26347.395">28018 5927 192 0,'3'-34'74'0,"1"21"-58"0,-1-9 14 0,-3 16 3 15,0 0-8-15,0-1 0 16,0 1-3-16,0 15 1 16,0 4-13-16,0 9 1 0,0 9 2 15,0 10-5-15,0 19 0 16,4 2-4-16,-1 1-1 16,1 0-1-16,3-7-2 15,3-2 1-15,1-1-1 16,0-6-9-16,-1-3-4 15,1-7-46-15,-1-8-21 16,1-11-34 0</inkml:trace>
  <inkml:trace contextRef="#ctx0" brushRef="#br0" timeOffset="26560.1">27767 6125 228 0,'21'-7'88'0,"0"7"-69"0,18 0 8 16,-21 4-1-16,10-1-10 15,7 0 1-15,4 0-10 16,0 0-2-16,-4 3-3 0,1 1-2 0,-1-1 1 16,-3 0-19-1,-4 0-5-15,0 7-93 16</inkml:trace>
  <inkml:trace contextRef="#ctx0" brushRef="#br0" timeOffset="26843.619">28409 5601 244 0,'11'-38'93'0,"-8"38"-72"0,4 10 11 0,-7 5 1 0,4 11-7 16,-4 11-1-16,3 10-7 16,-3 0-1-16,4 3-10 15,-1 4-2-15,1 12-1 0,3 9-2 16,4 0 1-16,-1 0-4 16,1-9 0-1,-1-3-8-15,5-7-2 0,-5-9-25 16,1-9-9-16,-1-10-39 15,1-15-16-15,3-13 6 16</inkml:trace>
  <inkml:trace contextRef="#ctx0" brushRef="#br0" timeOffset="27217.944">28663 5604 252 0,'14'3'93'0,"-7"0"-72"0,15 1 9 0,-12-1 2 16,15 0-3-16,7 3 5 15,6 10-7-15,1 9-2 16,-4 13-14-16,-3 2-2 0,-7 1 1 16,-11 12 0-16,-7 4 2 15,-7 5-4-15,-7 14 0 16,-7-10 1-16,-4-7 2 15,1-9-5-15,-1-6-2 16,4-6-4-16,3-7-1 16,8-9 1-16,6 3 0 15,8-9-3-15,10-4 2 16,7-2 1-16,8-4 2 16,2-3 1-16,-2-3 1 15,-1 0-7-15,0-3-2 0,0-3-40 16,1 0-18-16,-5-1-22 15,1 1-11-15,0-3-24 16</inkml:trace>
  <inkml:trace contextRef="#ctx0" brushRef="#br0" timeOffset="27607.597">29651 5821 312 0,'0'-16'118'0,"-4"13"-92"0,4 3 8 0,0 0 0 16,-3 3-18-16,-4 6-3 16,0 7-4-16,-4 3 1 0,-3 6-5 15,-4 9-5-15,-3 7-1 0,-3 12-1 16,-1 7 0-16,-3-4 2 16,3-2 0-16,4-7-3 15,0-7 0-15,7-5-9 16,-1-7-3-16,5-6-23 15,3 0-8-15,3-9-42 16,8-4-17-16,-1-6 5 16</inkml:trace>
  <inkml:trace contextRef="#ctx0" brushRef="#br0" timeOffset="27864.425">29302 5554 236 0,'-11'-47'90'0,"11"47"-70"0,0 0 15 0,0 3 2 16,4 7-4-16,3 5 1 15,3 13-11-15,4 19-3 16,8 4-12-16,-1 5 1 0,3 0 4 16,1 4-7-16,0 15-3 15,0 1-2-15,-4-4 1 16,0-6-6-16,0-7-1 15,0-9-23-15,0-9-8 16,-3-6-29-16,0-10-8 16,3-3-46-1</inkml:trace>
  <inkml:trace contextRef="#ctx0" brushRef="#br0" timeOffset="30728.829">30476 5341 272 0,'-3'-6'101'0,"-1"9"-78"0,-3 9 2 0,4-2-3 0,-1 5-5 16,1 4 1-16,3 6-3 15,0 3 1-15,0 16-9 16,3 6 0-16,1 7 0 0,-1-1-1 16,1 1 1-16,-1-4-4 15,1-3-2-15,3 0 0 16,-3 1-1-16,-1-1-18 15,1-3-5-15,-4-3-22 16,0-7-7-16,0 1-73 16</inkml:trace>
  <inkml:trace contextRef="#ctx0" brushRef="#br0" timeOffset="30970.858">30081 5733 212 0,'-10'0'82'0,"10"3"-64"0,10 6 20 0,-3-2 3 15,8-1-10-15,9-3-1 16,15-3-11-16,14-3-1 16,10 0-11-16,-3 0-4 0,-3 3 0 15,-1 3-2-15,1 3 2 16,-1 3-22-16,-6 1-7 15,-5-4-47-15,-2 10-20 16,-4-13-13-16</inkml:trace>
  <inkml:trace contextRef="#ctx0" brushRef="#br0" timeOffset="31479.392">30977 5059 212 0,'-10'-16'82'0,"6"16"-64"0,-3-3 15 0,7 3 4 16,0 0-4-16,-3 3 1 15,-1-3-8-15,4 9-2 16,0 1-13-16,0-1 2 0,4 4 3 15,-1 2 1-15,4 1 1 16,4 0-3-16,3-1-1 16,4-2-4-16,6-4-1 15,15-2-1-15,11-4 2 16,2 6-5-16,1 1-3 16,-3-1 1-16,-8 4 2 15,-7 2-4-15,-3 4-1 16,-7 3 2-16,-8 3 3 15,-6 10-2-15,-7 2 0 16,-4 7 3-16,-11 16 1 0,-7 15-3 16,-6 0-1-16,-8-3-3 15,-3 0-3-15,-1-3 4 16,1 3 1-16,3-3-3 16,4-9 1-16,3-10-22 15,4-9-10-15,7-10-9 16,0-6 0-16,3-12-8 15,4 3-2-15,0-13-71 16,4 6-48 0,6-9 75-16</inkml:trace>
  <inkml:trace contextRef="#ctx0" brushRef="#br0" timeOffset="33496.489">24599 4494 160 0,'0'-22'60'0,"4"16"-47"0,3 3 15 15,-4 3 2-15,4 9 5 16,0 1 3-16,4 12-7 15,0 31-4-15,-1 19-15 16,1 16-1-16,-1 25 2 0,1 28-5 16,-4 16-2-16,0 24-6 15,0 1 0-15,-3 22 2 16,-4-19 1-16,0 0-1 16,-4-3 1-16,-3-19-2 15,0-13 2-15,-4-12-4 16,8-37 0-16,-1-23 1 0,4-3 0 15,0-9 0-15,4-9 2 16,-4-17-3-16,3 1 0 16,1-6 1-16,-1-13 2 15,1 3-1-15,0-13-1 16,-1 4 1-16,1-3-1 16,-1-4 0-16,4-3 0 15,4 4 2-15,-1-4 1 16,-3-3 3-16,11 0 3 15,7 0-2-15,10 0-2 16,11 1 2-16,7-1 2 16,10 3-4-16,4-3-1 15,4 7-2-15,21-1 1 0,10 0 4 16,4-2 4-16,10-4 0 16,18-3 1-16,7-3-6 15,7-4-4-15,18 4-1 16,-3-3 1-16,16 3-1 15,-2-3 2-15,3 2-2 16,10-2-1-16,25 0-2 16,8 0 1-16,-15-4 1 15,-7 1 2-15,4-1-1 16,-22 1-1-16,11 3 1 16,-7-1-1-16,-14 7 0 15,17 0 2-15,-17 0-1 16,-7 7 2-16,10-1-4 15,-13-6 0-15,-1 6-1 0,7 0 0 16,-10-2 2-16,-4 5 2 16,8 0-1-16,-12-2 2 15,-6-1-2-15,7-3 2 16,-8 3-2-16,-13-6-1 16,-4 0 1-16,3 4 1 15,-3-4-3-15,-17 0 0 16,-12 6 1-16,-2-3 0 15,-1 6 0-15,-7-2 2 16,-7-4-3-16,-10 6 0 16,-15 1-1-16,-10-4 0 0,-11 0 0 15,-6-3 0-15,-12 0 4 16,-3 0 1-16,-7-3-1 16,-7 0 1-16,0 0-2 15,-7-6 2-15,-3-3 0 16,-1-4 3-16,-3-2-5 15,-4-10-1-15,1-7 0 16,-1-21 2-16,-3-22-1 16,-4-10 2-16,-6-12-2 15,-8-44 2-15,-7-13-4 16,0-47 0-16,-7-21-1 16,0-32-2-16,-7-35 0 15,0 7 0-15,4-6 0 16,13 21 0-16,19 26 0 15,13 46 3-15,15 42-7 16,6 30-2-16,1 23-49 0,-4 31-24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customXml" Target="../ink/ink3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png"/><Relationship Id="rId5" Type="http://schemas.openxmlformats.org/officeDocument/2006/relationships/customXml" Target="../ink/ink4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png"/><Relationship Id="rId5" Type="http://schemas.openxmlformats.org/officeDocument/2006/relationships/customXml" Target="../ink/ink5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customXml" Target="../ink/ink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1" y="672361"/>
            <a:ext cx="10318418" cy="4394988"/>
          </a:xfrm>
        </p:spPr>
        <p:txBody>
          <a:bodyPr/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5.7 ADDITION OF 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3" y="5067349"/>
            <a:ext cx="8045373" cy="742279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5148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641" y="203318"/>
            <a:ext cx="10178322" cy="1492132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800798"/>
              </p:ext>
            </p:extLst>
          </p:nvPr>
        </p:nvGraphicFramePr>
        <p:xfrm>
          <a:off x="1064641" y="1058140"/>
          <a:ext cx="10621825" cy="1274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904760" imgH="228600" progId="Equation.3">
                  <p:embed/>
                </p:oleObj>
              </mc:Choice>
              <mc:Fallback>
                <p:oleObj name="Equation" r:id="rId3" imgW="19047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641" y="1058140"/>
                        <a:ext cx="10621825" cy="12746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5111CEC-7EF7-4547-A234-78FF084A8FD0}"/>
                  </a:ext>
                </a:extLst>
              </p14:cNvPr>
              <p14:cNvContentPartPr/>
              <p14:nvPr/>
            </p14:nvContentPartPr>
            <p14:xfrm>
              <a:off x="1350000" y="1173240"/>
              <a:ext cx="7075440" cy="3271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5111CEC-7EF7-4547-A234-78FF084A8FD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40640" y="1163880"/>
                <a:ext cx="7094160" cy="329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192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641" y="203318"/>
            <a:ext cx="10178322" cy="1492132"/>
          </a:xfrm>
        </p:spPr>
        <p:txBody>
          <a:bodyPr/>
          <a:lstStyle/>
          <a:p>
            <a:r>
              <a:rPr lang="en-US" dirty="0"/>
              <a:t>Example 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345097"/>
              </p:ext>
            </p:extLst>
          </p:nvPr>
        </p:nvGraphicFramePr>
        <p:xfrm>
          <a:off x="1312863" y="1058863"/>
          <a:ext cx="10125075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3" imgW="1815840" imgH="228600" progId="Equation.3">
                  <p:embed/>
                </p:oleObj>
              </mc:Choice>
              <mc:Fallback>
                <p:oleObj name="Equation" r:id="rId3" imgW="181584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1058863"/>
                        <a:ext cx="10125075" cy="1273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F4062D4-9091-4BF7-98E1-A3B33AC8F8D0}"/>
                  </a:ext>
                </a:extLst>
              </p14:cNvPr>
              <p14:cNvContentPartPr/>
              <p14:nvPr/>
            </p14:nvContentPartPr>
            <p14:xfrm>
              <a:off x="1278720" y="2246760"/>
              <a:ext cx="4886280" cy="2895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F4062D4-9091-4BF7-98E1-A3B33AC8F8D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69360" y="2237400"/>
                <a:ext cx="4905000" cy="291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5981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641" y="203318"/>
            <a:ext cx="10178322" cy="1492132"/>
          </a:xfrm>
        </p:spPr>
        <p:txBody>
          <a:bodyPr/>
          <a:lstStyle/>
          <a:p>
            <a:r>
              <a:rPr lang="en-US" dirty="0"/>
              <a:t>Example 3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817570"/>
              </p:ext>
            </p:extLst>
          </p:nvPr>
        </p:nvGraphicFramePr>
        <p:xfrm>
          <a:off x="1419225" y="1058863"/>
          <a:ext cx="9913938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1777680" imgH="228600" progId="Equation.3">
                  <p:embed/>
                </p:oleObj>
              </mc:Choice>
              <mc:Fallback>
                <p:oleObj name="Equation" r:id="rId3" imgW="177768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1058863"/>
                        <a:ext cx="9913938" cy="1273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99104EA-BA99-4A9B-9F84-3FE9F06D5E4E}"/>
                  </a:ext>
                </a:extLst>
              </p14:cNvPr>
              <p14:cNvContentPartPr/>
              <p14:nvPr/>
            </p14:nvContentPartPr>
            <p14:xfrm>
              <a:off x="1324440" y="1411200"/>
              <a:ext cx="5028480" cy="4366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99104EA-BA99-4A9B-9F84-3FE9F06D5E4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15080" y="1401840"/>
                <a:ext cx="5047200" cy="438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3489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251" y="115941"/>
            <a:ext cx="10178322" cy="1492132"/>
          </a:xfrm>
        </p:spPr>
        <p:txBody>
          <a:bodyPr/>
          <a:lstStyle/>
          <a:p>
            <a:r>
              <a:rPr lang="en-US" dirty="0"/>
              <a:t>Example 4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205761"/>
              </p:ext>
            </p:extLst>
          </p:nvPr>
        </p:nvGraphicFramePr>
        <p:xfrm>
          <a:off x="1054251" y="1206291"/>
          <a:ext cx="10344576" cy="803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2793960" imgH="228600" progId="Equation.3">
                  <p:embed/>
                </p:oleObj>
              </mc:Choice>
              <mc:Fallback>
                <p:oleObj name="Equation" r:id="rId3" imgW="279396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251" y="1206291"/>
                        <a:ext cx="10344576" cy="803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21C7823-3E17-45CF-8251-10CC632050AD}"/>
                  </a:ext>
                </a:extLst>
              </p14:cNvPr>
              <p14:cNvContentPartPr/>
              <p14:nvPr/>
            </p14:nvContentPartPr>
            <p14:xfrm>
              <a:off x="999360" y="1298520"/>
              <a:ext cx="9973800" cy="3191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21C7823-3E17-45CF-8251-10CC632050A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90000" y="1289160"/>
                <a:ext cx="9992520" cy="321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695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951" y="0"/>
            <a:ext cx="10178322" cy="1492132"/>
          </a:xfrm>
        </p:spPr>
        <p:txBody>
          <a:bodyPr/>
          <a:lstStyle/>
          <a:p>
            <a:r>
              <a:rPr lang="en-US" dirty="0"/>
              <a:t>Example 5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646758"/>
              </p:ext>
            </p:extLst>
          </p:nvPr>
        </p:nvGraphicFramePr>
        <p:xfrm>
          <a:off x="939951" y="1032062"/>
          <a:ext cx="10593958" cy="8694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3149280" imgH="228600" progId="Equation.3">
                  <p:embed/>
                </p:oleObj>
              </mc:Choice>
              <mc:Fallback>
                <p:oleObj name="Equation" r:id="rId3" imgW="3149280" imgH="228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951" y="1032062"/>
                        <a:ext cx="10593958" cy="8694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035ED0D-E125-43CA-83A1-16A198CBC169}"/>
                  </a:ext>
                </a:extLst>
              </p14:cNvPr>
              <p14:cNvContentPartPr/>
              <p14:nvPr/>
            </p14:nvContentPartPr>
            <p14:xfrm>
              <a:off x="948600" y="910080"/>
              <a:ext cx="10264680" cy="5174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035ED0D-E125-43CA-83A1-16A198CBC16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39240" y="900720"/>
                <a:ext cx="10283400" cy="519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574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951" y="0"/>
            <a:ext cx="10178322" cy="1492132"/>
          </a:xfrm>
        </p:spPr>
        <p:txBody>
          <a:bodyPr/>
          <a:lstStyle/>
          <a:p>
            <a:r>
              <a:rPr lang="en-US" dirty="0"/>
              <a:t>Example 6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A967CCD5-24C4-4BE6-809A-FFF4BBA85761}"/>
              </a:ext>
            </a:extLst>
          </p:cNvPr>
          <p:cNvSpPr/>
          <p:nvPr/>
        </p:nvSpPr>
        <p:spPr>
          <a:xfrm>
            <a:off x="3071973" y="1808186"/>
            <a:ext cx="5260369" cy="1921268"/>
          </a:xfrm>
          <a:prstGeom prst="triangle">
            <a:avLst>
              <a:gd name="adj" fmla="val 603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FC7FA1-187E-4382-8E82-4B2817002C5A}"/>
                  </a:ext>
                </a:extLst>
              </p:cNvPr>
              <p:cNvSpPr txBox="1"/>
              <p:nvPr/>
            </p:nvSpPr>
            <p:spPr>
              <a:xfrm>
                <a:off x="3269751" y="2009001"/>
                <a:ext cx="144706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6FC7FA1-187E-4382-8E82-4B2817002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751" y="2009001"/>
                <a:ext cx="144706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AB9202-1597-491D-A1F1-760A5BF24436}"/>
                  </a:ext>
                </a:extLst>
              </p:cNvPr>
              <p:cNvSpPr txBox="1"/>
              <p:nvPr/>
            </p:nvSpPr>
            <p:spPr>
              <a:xfrm>
                <a:off x="7197903" y="2214822"/>
                <a:ext cx="17019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AB9202-1597-491D-A1F1-760A5BF24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903" y="2214822"/>
                <a:ext cx="170194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DB2999-1A1E-4000-AC04-982445A06443}"/>
                  </a:ext>
                </a:extLst>
              </p:cNvPr>
              <p:cNvSpPr txBox="1"/>
              <p:nvPr/>
            </p:nvSpPr>
            <p:spPr>
              <a:xfrm>
                <a:off x="4716814" y="3859091"/>
                <a:ext cx="299190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+18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DB2999-1A1E-4000-AC04-982445A06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814" y="3859091"/>
                <a:ext cx="2991909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F1B25AB-8926-43B3-8443-0F1C960B6359}"/>
              </a:ext>
            </a:extLst>
          </p:cNvPr>
          <p:cNvSpPr txBox="1"/>
          <p:nvPr/>
        </p:nvSpPr>
        <p:spPr>
          <a:xfrm>
            <a:off x="939951" y="746066"/>
            <a:ext cx="4094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Perimeter.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D718DCC-1C38-4C41-A73D-C408D3F80055}"/>
                  </a:ext>
                </a:extLst>
              </p14:cNvPr>
              <p14:cNvContentPartPr/>
              <p14:nvPr/>
            </p14:nvContentPartPr>
            <p14:xfrm>
              <a:off x="4266000" y="90720"/>
              <a:ext cx="7410600" cy="25794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DD718DCC-1C38-4C41-A73D-C408D3F8005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56640" y="81360"/>
                <a:ext cx="7429320" cy="259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070393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896</TotalTime>
  <Words>37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Gill Sans MT</vt:lpstr>
      <vt:lpstr>Impact</vt:lpstr>
      <vt:lpstr>Badge</vt:lpstr>
      <vt:lpstr>Equation</vt:lpstr>
      <vt:lpstr>Chapter 5.7 ADDITION OF POLYNOMIALS</vt:lpstr>
      <vt:lpstr>Example 1</vt:lpstr>
      <vt:lpstr>Example 2</vt:lpstr>
      <vt:lpstr>Example 3</vt:lpstr>
      <vt:lpstr>Example 4</vt:lpstr>
      <vt:lpstr>Example 5</vt:lpstr>
      <vt:lpstr>Example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5.7-5.8 ADDITION AND SUBTRACTION OF POLYNOMIALS</dc:title>
  <dc:creator>Michael Kuniega</dc:creator>
  <cp:lastModifiedBy>Michael Kuniega</cp:lastModifiedBy>
  <cp:revision>6</cp:revision>
  <dcterms:created xsi:type="dcterms:W3CDTF">2017-04-02T02:22:08Z</dcterms:created>
  <dcterms:modified xsi:type="dcterms:W3CDTF">2019-12-30T05:04:50Z</dcterms:modified>
</cp:coreProperties>
</file>